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3" d="100"/>
          <a:sy n="83" d="100"/>
        </p:scale>
        <p:origin x="108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48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DDDA01C2-B693-C468-AE57-F3664AA28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23" y="1771656"/>
            <a:ext cx="3615061" cy="361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 descr="Immagine che contiene Carattere, Elementi grafici, calligrafia, design&#10;&#10;Il contenuto generato dall'IA potrebbe non essere corretto.">
            <a:extLst>
              <a:ext uri="{FF2B5EF4-FFF2-40B4-BE49-F238E27FC236}">
                <a16:creationId xmlns:a16="http://schemas.microsoft.com/office/drawing/2014/main" id="{381BCB92-C932-FC3E-8412-9C4F06E24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859" y="2202631"/>
            <a:ext cx="5268060" cy="2753109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B424E5C-E2FA-B95E-BC8B-FEBBD9289F61}"/>
              </a:ext>
            </a:extLst>
          </p:cNvPr>
          <p:cNvSpPr txBox="1"/>
          <p:nvPr/>
        </p:nvSpPr>
        <p:spPr>
          <a:xfrm>
            <a:off x="415087" y="682200"/>
            <a:ext cx="11255543" cy="9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pt-PT" sz="2400" b="1" kern="100" dirty="0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PROJECT TITLE: </a:t>
            </a:r>
            <a:r>
              <a:rPr lang="pt-PT" sz="24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“</a:t>
            </a:r>
            <a:r>
              <a:rPr lang="pt-PT" sz="2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ACCES4ALL : TRANSFORMING EDUCATION THROUGH DIGITAL INCLUSION”</a:t>
            </a:r>
            <a:endParaRPr lang="it-IT" sz="2400" b="1" i="1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magine 9" descr="Immagine che contiene testo, Carattere, Blu elettrico, schermata&#10;&#10;Il contenuto generato dall'IA potrebbe non essere corretto.">
            <a:extLst>
              <a:ext uri="{FF2B5EF4-FFF2-40B4-BE49-F238E27FC236}">
                <a16:creationId xmlns:a16="http://schemas.microsoft.com/office/drawing/2014/main" id="{D56D8AA6-93F8-799B-4CAE-62D388552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223" y="5704332"/>
            <a:ext cx="3142424" cy="8976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489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C1A490-460B-EE2C-6AAD-7881AC3F6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257492-2F7B-F78A-8C4C-F673DF7A5DE8}"/>
              </a:ext>
            </a:extLst>
          </p:cNvPr>
          <p:cNvSpPr txBox="1"/>
          <p:nvPr/>
        </p:nvSpPr>
        <p:spPr>
          <a:xfrm>
            <a:off x="967740" y="477423"/>
            <a:ext cx="91417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>
                <a:solidFill>
                  <a:srgbClr val="FFFFFF"/>
                </a:solidFill>
              </a:defRPr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Cyber Heroes: Digital Citizenship &amp; Cybersecurity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BBD548-5651-BEFB-BF06-B0B559833F7F}"/>
              </a:ext>
            </a:extLst>
          </p:cNvPr>
          <p:cNvSpPr txBox="1"/>
          <p:nvPr/>
        </p:nvSpPr>
        <p:spPr>
          <a:xfrm>
            <a:off x="836612" y="5562763"/>
            <a:ext cx="10515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400">
                <a:solidFill>
                  <a:srgbClr val="FFFFFF"/>
                </a:solidFill>
              </a:defRPr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Welcome to the world of digital citizens!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explore how to stay safe, smart, and responsible online.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4F3F4F4-85DF-5534-589F-53E9953CE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99" y="1563968"/>
            <a:ext cx="3633152" cy="363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0C6D278-3AC2-E904-6561-25056CDDA6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334"/>
          <a:stretch>
            <a:fillRect/>
          </a:stretch>
        </p:blipFill>
        <p:spPr>
          <a:xfrm>
            <a:off x="6787514" y="1612424"/>
            <a:ext cx="3633152" cy="358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96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7" y="0"/>
            <a:ext cx="1218577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5777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EA1DAFF-CECA-492F-BFA1-22C64956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12045592" cy="4093306"/>
            <a:chOff x="1" y="2075420"/>
            <a:chExt cx="12048729" cy="4093306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D3D3744-142C-4653-90AB-546FE6B84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BC69CAC-820B-41BA-BFCA-79B45576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D205E7A-88AB-4C4B-B8D1-5A76AA878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D4286E9-8501-4EBF-874C-74897B4B6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5586ADC-910E-45C9-BAB4-CB0EFBEE5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AB594C5-5BB0-49AE-8AAC-AE40A6F8A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5064" y="1042698"/>
            <a:ext cx="2796461" cy="71106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6606" y="317578"/>
            <a:ext cx="548497" cy="549007"/>
            <a:chOff x="7029447" y="3514725"/>
            <a:chExt cx="1285875" cy="549007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Immagine 5">
            <a:extLst>
              <a:ext uri="{FF2B5EF4-FFF2-40B4-BE49-F238E27FC236}">
                <a16:creationId xmlns:a16="http://schemas.microsoft.com/office/drawing/2014/main" id="{8AA81C0D-8F9F-4C34-7DC8-E04BE0E7AD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015" r="1" b="17304"/>
          <a:stretch>
            <a:fillRect/>
          </a:stretch>
        </p:blipFill>
        <p:spPr>
          <a:xfrm>
            <a:off x="626426" y="317578"/>
            <a:ext cx="10848286" cy="3508437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029" y="482545"/>
            <a:ext cx="304800" cy="429656"/>
            <a:chOff x="215328" y="-46937"/>
            <a:chExt cx="304800" cy="2773841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6094408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5030" y="5940559"/>
            <a:ext cx="1285875" cy="549007"/>
            <a:chOff x="7029447" y="3514725"/>
            <a:chExt cx="1285875" cy="549007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630771" y="4018137"/>
            <a:ext cx="4567870" cy="212958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4000" b="1">
                <a:solidFill>
                  <a:srgbClr val="FFFFFF"/>
                </a:solidFill>
              </a:defRPr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What is Digital Citizenship?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4651" y="4018143"/>
            <a:ext cx="5990061" cy="212959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defRPr sz="2400">
                <a:solidFill>
                  <a:srgbClr val="FFFFFF"/>
                </a:solidFill>
              </a:defRPr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 citizenship means using technology and the Internet in a safe, respectful, and responsible way.</a:t>
            </a:r>
            <a:b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about how we communicate, learn, and share in the digital world.</a:t>
            </a:r>
            <a:b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defRPr sz="2400">
                <a:solidFill>
                  <a:srgbClr val="FFFFFF"/>
                </a:solidFill>
              </a:defRPr>
            </a:pP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defRPr sz="2400">
                <a:solidFill>
                  <a:srgbClr val="FFFFFF"/>
                </a:solidFill>
              </a:defRPr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💬 What does being a good digital citizen mean to you?</a:t>
            </a:r>
          </a:p>
        </p:txBody>
      </p:sp>
      <p:sp>
        <p:nvSpPr>
          <p:cNvPr id="5" name="AutoShape 2" descr="Digital Citizenship: Teaching Kids Responsible Online Presence">
            <a:extLst>
              <a:ext uri="{FF2B5EF4-FFF2-40B4-BE49-F238E27FC236}">
                <a16:creationId xmlns:a16="http://schemas.microsoft.com/office/drawing/2014/main" id="{A9E8C1D2-33A2-8B0B-287E-5CF64A12B2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48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40080"/>
            <a:ext cx="679577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>
                <a:solidFill>
                  <a:srgbClr val="FFFFFF"/>
                </a:solidFill>
              </a:defRPr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1: Strong Passwords </a:t>
            </a:r>
            <a:r>
              <a:rPr dirty="0"/>
              <a:t>🔐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484747"/>
            <a:ext cx="10515600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 algn="l">
              <a:defRPr sz="2400">
                <a:solidFill>
                  <a:srgbClr val="FFFFFF"/>
                </a:solidFill>
              </a:defRPr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password is your first line of defense.</a:t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Weak passwords make you an easy target.</a:t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✅ Use at least 12 characters</a:t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✅ Mix upper/lowercase, numbers, symbols</a:t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✅ Never reuse the same password</a:t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 quiz: 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 sz="2400">
                <a:solidFill>
                  <a:srgbClr val="FFFFFF"/>
                </a:solidFill>
              </a:defRPr>
            </a:pP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 sz="2400">
                <a:solidFill>
                  <a:srgbClr val="FFFFFF"/>
                </a:solidFill>
              </a:defRPr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password is the strongest?</a:t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password123</a:t>
            </a:r>
            <a:b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CatLover2020</a:t>
            </a:r>
            <a:b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$tR0ng!Pa55_24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A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40080"/>
            <a:ext cx="479490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>
                <a:solidFill>
                  <a:srgbClr val="FFFFFF"/>
                </a:solidFill>
              </a:defRPr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2: Phishing </a:t>
            </a:r>
            <a:r>
              <a:rPr dirty="0"/>
              <a:t>🎣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596742"/>
            <a:ext cx="10515600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 algn="l">
              <a:defRPr sz="2400">
                <a:solidFill>
                  <a:srgbClr val="FFFFFF"/>
                </a:solidFill>
              </a:defRPr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Phishing is when someone tries to trick you into giving personal information.</a:t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recognize it: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 sz="2400">
                <a:solidFill>
                  <a:srgbClr val="FFFFFF"/>
                </a:solidFill>
              </a:defRPr>
            </a:pP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Check the sender’s email</a:t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Don’t click strange links</a:t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Real companies never ask for passwords by email</a:t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 sz="2400">
                <a:solidFill>
                  <a:srgbClr val="FFFFFF"/>
                </a:solidFill>
              </a:defRPr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 sz="2400">
                <a:solidFill>
                  <a:srgbClr val="FFFFFF"/>
                </a:solidFill>
              </a:defRPr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💡 Activity: Spot the fake email!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48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40080"/>
            <a:ext cx="808426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>
                <a:solidFill>
                  <a:srgbClr val="FFFFFF"/>
                </a:solidFill>
              </a:defRPr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3: Privacy &amp; Social Media </a:t>
            </a:r>
            <a:r>
              <a:rPr dirty="0"/>
              <a:t>🔒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582340"/>
            <a:ext cx="10515600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 algn="l">
              <a:defRPr sz="2400">
                <a:solidFill>
                  <a:srgbClr val="FFFFFF"/>
                </a:solidFill>
              </a:defRPr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something is online, it’s hard to remove.</a:t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 your digital footprint!</a:t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Tips:</a:t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Review your privacy settings</a:t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Think before posting</a:t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Respect others’ privacy too</a:t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 sz="2400">
                <a:solidFill>
                  <a:srgbClr val="FFFFFF"/>
                </a:solidFill>
              </a:defRPr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 sz="2400">
                <a:solidFill>
                  <a:srgbClr val="FFFFFF"/>
                </a:solidFill>
              </a:defRPr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💬 Would you share your phone number on social media?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A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40080"/>
            <a:ext cx="526297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>
                <a:solidFill>
                  <a:srgbClr val="FFFFFF"/>
                </a:solidFill>
              </a:defRPr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4: Fake News </a:t>
            </a:r>
            <a:r>
              <a:rPr dirty="0"/>
              <a:t>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011680"/>
            <a:ext cx="10515600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 algn="l">
              <a:defRPr sz="2400">
                <a:solidFill>
                  <a:srgbClr val="FFFFFF"/>
                </a:solidFill>
              </a:defRPr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everything online is true.</a:t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Fake news spreads quickly!</a:t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detect it:</a:t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Check the source</a:t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Compare with other sites</a:t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Avoid sensational headlines</a:t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🧠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 or False: 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 sz="2400">
                <a:solidFill>
                  <a:srgbClr val="FFFFFF"/>
                </a:solidFill>
              </a:defRPr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trust every post shared by friends? (False!)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48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40080"/>
            <a:ext cx="469231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>
                <a:solidFill>
                  <a:srgbClr val="FFFFFF"/>
                </a:solidFill>
              </a:defRPr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a Cyber Hero </a:t>
            </a:r>
            <a:r>
              <a:rPr dirty="0"/>
              <a:t>🦸‍♀️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011680"/>
            <a:ext cx="1051560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 algn="l">
              <a:defRPr sz="2400">
                <a:solidFill>
                  <a:srgbClr val="FFFFFF"/>
                </a:solidFill>
              </a:defRPr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click counts. Think before you share, post, or download.</a:t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Together, we can make the Internet safer for everyone.</a:t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💪 Join the Cyber Hero Academy and protect the digital world!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823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88825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1468" y="-2652339"/>
            <a:ext cx="6858001" cy="12162678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3175" y="0"/>
            <a:ext cx="6094414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3"/>
            <a:ext cx="12179697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455" y="4049"/>
            <a:ext cx="1021391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26165" y="1030406"/>
            <a:ext cx="8145591" cy="3081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2400">
                <a:solidFill>
                  <a:srgbClr val="FFFFFF"/>
                </a:solidFill>
              </a:defRPr>
            </a:pPr>
            <a:r>
              <a:rPr lang="en-US" sz="5400" kern="1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Thank you for being part of our Cyber Heroes mission!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401</Words>
  <Application>Microsoft Office PowerPoint</Application>
  <PresentationFormat>Personalizzato</PresentationFormat>
  <Paragraphs>31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Office</cp:lastModifiedBy>
  <cp:revision>4</cp:revision>
  <dcterms:created xsi:type="dcterms:W3CDTF">2013-01-27T09:14:16Z</dcterms:created>
  <dcterms:modified xsi:type="dcterms:W3CDTF">2025-10-30T05:50:33Z</dcterms:modified>
  <cp:category/>
</cp:coreProperties>
</file>