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>
        <p:scale>
          <a:sx n="123" d="100"/>
          <a:sy n="123" d="100"/>
        </p:scale>
        <p:origin x="66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03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37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6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99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66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0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0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7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8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16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3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Dissemination strategy: sharing our impact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en-GB" dirty="0">
                <a:solidFill>
                  <a:schemeClr val="tx1">
                    <a:lumMod val="10000"/>
                  </a:schemeClr>
                </a:solidFill>
              </a:rPr>
              <a:t>How we communicate results and inspire change</a:t>
            </a:r>
          </a:p>
        </p:txBody>
      </p:sp>
    </p:spTree>
    <p:extLst>
      <p:ext uri="{BB962C8B-B14F-4D97-AF65-F5344CB8AC3E}">
        <p14:creationId xmlns:p14="http://schemas.microsoft.com/office/powerpoint/2010/main" val="2615588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Conclusion – summary and 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conclusion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, dissemination helps us extend the life and value of our project. Through local engagement, digital outreach, and national/international collaboration, we are ensuring that our efforts create real and lasting change.</a:t>
            </a:r>
          </a:p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Our call to action: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We invite everyone, students, educators, community members, and partners to continue the conversation. Share your ideas, spread the word, and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let’s keep building on this work together!</a:t>
            </a:r>
          </a:p>
        </p:txBody>
      </p:sp>
    </p:spTree>
    <p:extLst>
      <p:ext uri="{BB962C8B-B14F-4D97-AF65-F5344CB8AC3E}">
        <p14:creationId xmlns:p14="http://schemas.microsoft.com/office/powerpoint/2010/main" val="1478001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Thank you for your time and attention!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51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630" y="1142999"/>
            <a:ext cx="5565531" cy="4114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38" y="1749669"/>
            <a:ext cx="5715000" cy="448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16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Dissemination strategy: sharing our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Welcome to our presentation on our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Dissemination Strategy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, where we explore how we plan to share the results, experiences, and impact of our project.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326FAF-53A3-B2CD-8DA4-1C6AC87CB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341" y="3905351"/>
            <a:ext cx="5252605" cy="250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6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What is dissemination? – definition and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Dissemination</a:t>
            </a:r>
            <a:r>
              <a:rPr lang="en-GB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means spreading information, ideas, results and experiences from a project to as many relevant people as possible. </a:t>
            </a:r>
          </a:p>
          <a:p>
            <a:pPr algn="just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It’s about making sure that what we’ve done doesn’t stay hidden and it reaches those who can benefit from it.</a:t>
            </a:r>
          </a:p>
          <a:p>
            <a:pPr algn="just"/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process is crucial because it:</a:t>
            </a:r>
          </a:p>
          <a:p>
            <a:pPr algn="just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Helps others apply what we’ve discovered</a:t>
            </a:r>
          </a:p>
          <a:p>
            <a:pPr algn="just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Builds credibility for our work</a:t>
            </a:r>
          </a:p>
          <a:p>
            <a:pPr algn="just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Attracts new supporters and collaborators</a:t>
            </a:r>
          </a:p>
        </p:txBody>
      </p:sp>
    </p:spTree>
    <p:extLst>
      <p:ext uri="{BB962C8B-B14F-4D97-AF65-F5344CB8AC3E}">
        <p14:creationId xmlns:p14="http://schemas.microsoft.com/office/powerpoint/2010/main" val="387864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Our goals and audiences – what we want to achieve and for whom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main goal of our dissemination strategy </a:t>
            </a:r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is </a:t>
            </a:r>
            <a:r>
              <a:rPr lang="en-GB" sz="16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maximize the reach and influence of our project.  </a:t>
            </a:r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We want our work to matter to students, educators and communities.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With this project </a:t>
            </a:r>
            <a:r>
              <a:rPr lang="en-GB" sz="16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aim </a:t>
            </a:r>
            <a:r>
              <a:rPr lang="en-GB" sz="16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spread awareness of our goals and achievements, inspire similar initiatives in other schools or communities, encourage </a:t>
            </a:r>
            <a:r>
              <a:rPr lang="en-GB" sz="1600" b="1" dirty="0" err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feeback</a:t>
            </a:r>
            <a:r>
              <a:rPr lang="en-GB" sz="16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and collaboration </a:t>
            </a:r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and so much more.</a:t>
            </a:r>
          </a:p>
          <a:p>
            <a:r>
              <a:rPr lang="en-GB" sz="16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Our key audiences include: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Fellow students and teachers within our school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Other schools locally and nationally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International partners in education</a:t>
            </a:r>
          </a:p>
          <a:p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Each group needs different messages and we tailor our communication accordingly.</a:t>
            </a:r>
          </a:p>
        </p:txBody>
      </p:sp>
    </p:spTree>
    <p:extLst>
      <p:ext uri="{BB962C8B-B14F-4D97-AF65-F5344CB8AC3E}">
        <p14:creationId xmlns:p14="http://schemas.microsoft.com/office/powerpoint/2010/main" val="171222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LOCAL ACTIVITIES - INSIDE OUR SCHOOL AND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Dissemination starts at home, within our school and local community.</a:t>
            </a:r>
          </a:p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We’ve organized a variety of activities to make our work visible and accessible: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Workshops and </a:t>
            </a:r>
            <a:r>
              <a:rPr lang="en-GB" dirty="0" err="1">
                <a:latin typeface="Segoe UI" panose="020B0502040204020203" pitchFamily="34" charset="0"/>
                <a:cs typeface="Segoe UI" panose="020B0502040204020203" pitchFamily="34" charset="0"/>
              </a:rPr>
              <a:t>presantations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 in our school, where we showcased what we did and what we learned.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Classroom discussions to encourage reflection and student involvement.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Printed materials such as posters that were distributed around the school.</a:t>
            </a:r>
          </a:p>
        </p:txBody>
      </p:sp>
    </p:spTree>
    <p:extLst>
      <p:ext uri="{BB962C8B-B14F-4D97-AF65-F5344CB8AC3E}">
        <p14:creationId xmlns:p14="http://schemas.microsoft.com/office/powerpoint/2010/main" val="274829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Digital tools – online sharing, visuals and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To reach a broader audience, we used a variety of digital tools such as:</a:t>
            </a:r>
          </a:p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Social media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platforms like Instagram and Facebook to post updates, photos and short videos</a:t>
            </a:r>
          </a:p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Infographics and videos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 to visually represent our data and impact in an engaging way.</a:t>
            </a:r>
          </a:p>
          <a:p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Emails newsletters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 sent to teachers, parents, and partners to keep them informed.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These tools helped us stay connected with our audiences and made our project more accessible and shareable.</a:t>
            </a:r>
          </a:p>
        </p:txBody>
      </p:sp>
    </p:spTree>
    <p:extLst>
      <p:ext uri="{BB962C8B-B14F-4D97-AF65-F5344CB8AC3E}">
        <p14:creationId xmlns:p14="http://schemas.microsoft.com/office/powerpoint/2010/main" val="210265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Wider dissemination – national/international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Beyond our school and community, we’ve taken steps to share our work on a larger scale: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We connected with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educational institutions in other regions or countries.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Participated in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conferences, seminars or online forums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to present our project.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Shared our materials and experiences with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educational networks.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These efforts help us ensure our project has a wider impact and contributes to global conversations.</a:t>
            </a:r>
          </a:p>
        </p:txBody>
      </p:sp>
    </p:spTree>
    <p:extLst>
      <p:ext uri="{BB962C8B-B14F-4D97-AF65-F5344CB8AC3E}">
        <p14:creationId xmlns:p14="http://schemas.microsoft.com/office/powerpoint/2010/main" val="433377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851803"/>
            <a:ext cx="7729728" cy="1188720"/>
          </a:xfrm>
        </p:spPr>
        <p:txBody>
          <a:bodyPr/>
          <a:lstStyle/>
          <a:p>
            <a:r>
              <a:rPr lang="en-GB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Monitoring &amp; sustainability – how we keep results alive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Dissemination isn’t just about sharing, it’s about making sure our work continues to matter.  That’s why we have a plan to monitor and sustain our results.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We’ve created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clear documentation and </a:t>
            </a:r>
            <a:r>
              <a:rPr lang="en-GB" b="1" dirty="0" err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recources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so others can use or adapt our ideas.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Teachers and students are encouraged to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integrate project themes into future work.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We’ll continue to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collect data and feedback 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to measure ongoing impact.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The project will remain visible through </a:t>
            </a:r>
            <a:r>
              <a:rPr lang="en-GB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permanent displays, digital archives and regular follow-ups.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By doing this, we aim to keep the momentum going long after the project is officially over.</a:t>
            </a:r>
          </a:p>
        </p:txBody>
      </p:sp>
    </p:spTree>
    <p:extLst>
      <p:ext uri="{BB962C8B-B14F-4D97-AF65-F5344CB8AC3E}">
        <p14:creationId xmlns:p14="http://schemas.microsoft.com/office/powerpoint/2010/main" val="97117444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4">
      <a:dk1>
        <a:srgbClr val="373E40"/>
      </a:dk1>
      <a:lt1>
        <a:srgbClr val="D8D8D8"/>
      </a:lt1>
      <a:dk2>
        <a:srgbClr val="7030A0"/>
      </a:dk2>
      <a:lt2>
        <a:srgbClr val="E8E3CE"/>
      </a:lt2>
      <a:accent1>
        <a:srgbClr val="0084B4"/>
      </a:accent1>
      <a:accent2>
        <a:srgbClr val="114371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95</TotalTime>
  <Words>672</Words>
  <Application>Microsoft Macintosh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Segoe UI</vt:lpstr>
      <vt:lpstr>Segoe UI Semibold</vt:lpstr>
      <vt:lpstr>Parcel</vt:lpstr>
      <vt:lpstr>Dissemination strategy: sharing our impact</vt:lpstr>
      <vt:lpstr>Presentazione standard di PowerPoint</vt:lpstr>
      <vt:lpstr>Dissemination strategy: sharing our impact</vt:lpstr>
      <vt:lpstr>What is dissemination? – definition and importance</vt:lpstr>
      <vt:lpstr>Our goals and audiences – what we want to achieve and for whom </vt:lpstr>
      <vt:lpstr>LOCAL ACTIVITIES - INSIDE OUR SCHOOL AND COMMUNITY</vt:lpstr>
      <vt:lpstr>Digital tools – online sharing, visuals and platforms</vt:lpstr>
      <vt:lpstr>Wider dissemination – national/international actions</vt:lpstr>
      <vt:lpstr>Monitoring &amp; sustainability – how we keep results alive</vt:lpstr>
      <vt:lpstr>Conclusion – summary and call to action</vt:lpstr>
      <vt:lpstr>Thank you for your time and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Dissemination strategy: sharing our impact</dc:title>
  <dc:creator>X</dc:creator>
  <cp:lastModifiedBy>British Institues</cp:lastModifiedBy>
  <cp:revision>12</cp:revision>
  <dcterms:created xsi:type="dcterms:W3CDTF">2025-05-15T18:17:06Z</dcterms:created>
  <dcterms:modified xsi:type="dcterms:W3CDTF">2025-05-22T10:02:05Z</dcterms:modified>
</cp:coreProperties>
</file>