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3"/>
  </p:notesMasterIdLst>
  <p:sldIdLst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>
        <p:scale>
          <a:sx n="100" d="100"/>
          <a:sy n="100" d="100"/>
        </p:scale>
        <p:origin x="14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Digital ethical use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Eco &amp; NET HEROES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Key principles of digital ethics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RESPECT FOR OTHERS</a:t>
            </a:r>
          </a:p>
          <a:p>
            <a:r>
              <a:rPr lang="en-US" dirty="0" smtClean="0"/>
              <a:t>Treat people online like you’d treat them face-to-face with kindness and respect. This means avoiding cyberbullying, trolling, hate speech, or spreading hurtful messages . And before you share someone </a:t>
            </a:r>
            <a:r>
              <a:rPr lang="en-US" dirty="0" err="1" smtClean="0"/>
              <a:t>elses</a:t>
            </a:r>
            <a:r>
              <a:rPr lang="en-US" dirty="0" smtClean="0"/>
              <a:t> photo, or personal story, always ask for their permission first.</a:t>
            </a:r>
          </a:p>
        </p:txBody>
      </p:sp>
    </p:spTree>
    <p:extLst>
      <p:ext uri="{BB962C8B-B14F-4D97-AF65-F5344CB8AC3E}">
        <p14:creationId xmlns:p14="http://schemas.microsoft.com/office/powerpoint/2010/main" val="2894971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Rectangle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17220" r="921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What is digital ethical use 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Digital ethical use is about using </a:t>
            </a:r>
            <a:r>
              <a:rPr lang="en-US" sz="1600" dirty="0" err="1" smtClean="0"/>
              <a:t>thechnology</a:t>
            </a:r>
            <a:r>
              <a:rPr lang="en-US" sz="1600" dirty="0" smtClean="0"/>
              <a:t>, the internet, and digital tools in ways that are responsible ,</a:t>
            </a:r>
            <a:r>
              <a:rPr lang="en-US" sz="1600" dirty="0" err="1" smtClean="0"/>
              <a:t>respectful,honest,and</a:t>
            </a:r>
            <a:r>
              <a:rPr lang="en-US" sz="1600" dirty="0" smtClean="0"/>
              <a:t> fair.</a:t>
            </a:r>
          </a:p>
          <a:p>
            <a:pPr>
              <a:lnSpc>
                <a:spcPct val="110000"/>
              </a:lnSpc>
            </a:pPr>
            <a:r>
              <a:rPr lang="en-US" sz="1600" dirty="0" smtClean="0"/>
              <a:t>Think of it as bringing your real world values into the online space making thoughtful choices about how you interact with others, handle information, and use digital resources.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010" y="3497997"/>
            <a:ext cx="4876800" cy="2867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2" y="159970"/>
            <a:ext cx="4505325" cy="309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Ethical Issues Online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5092" y="268039"/>
            <a:ext cx="5218723" cy="271255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699238"/>
            <a:ext cx="3856037" cy="30919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Cyberbullying and </a:t>
            </a:r>
            <a:r>
              <a:rPr lang="en-US" sz="1800" dirty="0" smtClean="0"/>
              <a:t>harassment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Spreading </a:t>
            </a:r>
            <a:r>
              <a:rPr lang="en-US" sz="1800" dirty="0"/>
              <a:t>false or misleading </a:t>
            </a:r>
            <a:r>
              <a:rPr lang="en-US" sz="1800" dirty="0" smtClean="0"/>
              <a:t>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Copying </a:t>
            </a:r>
            <a:r>
              <a:rPr lang="en-US" sz="1800" dirty="0"/>
              <a:t>content without </a:t>
            </a:r>
            <a:r>
              <a:rPr lang="en-US" sz="1800" dirty="0" smtClean="0"/>
              <a:t>credit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Invasion </a:t>
            </a:r>
            <a:r>
              <a:rPr lang="en-US" sz="1800" dirty="0"/>
              <a:t>of privacy and data misuse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24" y="2980593"/>
            <a:ext cx="4426258" cy="37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7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869" y="609600"/>
            <a:ext cx="6012052" cy="1639886"/>
          </a:xfrm>
        </p:spPr>
        <p:txBody>
          <a:bodyPr>
            <a:normAutofit/>
          </a:bodyPr>
          <a:lstStyle/>
          <a:p>
            <a:r>
              <a:rPr lang="en-US" sz="3000" dirty="0"/>
              <a:t>How to Use Technology Ethically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511" r="31511"/>
          <a:stretch>
            <a:fillRect/>
          </a:stretch>
        </p:blipFill>
        <p:spPr>
          <a:xfrm>
            <a:off x="7380288" y="609600"/>
            <a:ext cx="3667125" cy="5181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664068"/>
            <a:ext cx="5934511" cy="312713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/>
              <a:t>Ask permission before sharing someone’s photo or data</a:t>
            </a:r>
            <a:r>
              <a:rPr lang="en-US" sz="1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Use </a:t>
            </a:r>
            <a:r>
              <a:rPr lang="en-US" sz="1800" dirty="0"/>
              <a:t>secure passwords and respect online privacy settings</a:t>
            </a:r>
            <a:r>
              <a:rPr lang="en-US" sz="1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Always </a:t>
            </a:r>
            <a:r>
              <a:rPr lang="en-US" sz="1800" dirty="0"/>
              <a:t>credit original creators of content</a:t>
            </a:r>
            <a:r>
              <a:rPr lang="en-US" sz="18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 smtClean="0"/>
              <a:t>Report </a:t>
            </a:r>
            <a:r>
              <a:rPr lang="en-US" sz="1800" dirty="0"/>
              <a:t>harmful or unethical online behavior.</a:t>
            </a:r>
          </a:p>
        </p:txBody>
      </p:sp>
    </p:spTree>
    <p:extLst>
      <p:ext uri="{BB962C8B-B14F-4D97-AF65-F5344CB8AC3E}">
        <p14:creationId xmlns:p14="http://schemas.microsoft.com/office/powerpoint/2010/main" val="2581713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Digital Ethics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4907696" cy="4089767"/>
          </a:xfrm>
        </p:spPr>
        <p:txBody>
          <a:bodyPr>
            <a:normAutofit/>
          </a:bodyPr>
          <a:lstStyle/>
          <a:p>
            <a:r>
              <a:rPr lang="en-US" dirty="0"/>
              <a:t>Builds a positive digital reputation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Encourages </a:t>
            </a:r>
            <a:r>
              <a:rPr lang="en-US" dirty="0"/>
              <a:t>trust and cooperation online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Helps </a:t>
            </a:r>
            <a:r>
              <a:rPr lang="en-US" dirty="0"/>
              <a:t>create a safer, fairer digital world for everyone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Remember</a:t>
            </a:r>
            <a:r>
              <a:rPr lang="en-US" dirty="0"/>
              <a:t>: Ethical choices online reflect who you are offline.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08" y="1867998"/>
            <a:ext cx="4818888" cy="399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97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371364" cy="1478570"/>
          </a:xfrm>
        </p:spPr>
        <p:txBody>
          <a:bodyPr/>
          <a:lstStyle/>
          <a:p>
            <a:r>
              <a:rPr lang="en-US" dirty="0"/>
              <a:t>The Future of Digital 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249487"/>
            <a:ext cx="4925280" cy="35417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 technology continues to grow, ethical use becomes even more </a:t>
            </a:r>
            <a:r>
              <a:rPr lang="en-US" dirty="0" err="1"/>
              <a:t>important.We</a:t>
            </a:r>
            <a:r>
              <a:rPr lang="en-US" dirty="0"/>
              <a:t> must think carefully about how digital tools affect </a:t>
            </a:r>
            <a:r>
              <a:rPr lang="en-US" dirty="0" err="1"/>
              <a:t>others.Learning</a:t>
            </a:r>
            <a:r>
              <a:rPr lang="en-US" dirty="0"/>
              <a:t> and teaching digital ethics helps create a responsible and respectful online </a:t>
            </a:r>
            <a:r>
              <a:rPr lang="en-US" dirty="0" err="1"/>
              <a:t>culture.The</a:t>
            </a:r>
            <a:r>
              <a:rPr lang="en-US" dirty="0"/>
              <a:t> future of technology depends on the ethical choices we make today.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93" y="1485901"/>
            <a:ext cx="5486400" cy="39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8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1780" y="46831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https://create.kahoot.it/details/digital-ethical-use/4d4a1e2c-cae0-4d64-8072-7642c686a36c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76424" y="944881"/>
            <a:ext cx="8791575" cy="1699260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Here we have made a quiz about our project</a:t>
            </a:r>
            <a:r>
              <a:rPr lang="en-GB" sz="3200" dirty="0"/>
              <a:t>.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you should open your </a:t>
            </a:r>
            <a:r>
              <a:rPr lang="en-GB" sz="3200" dirty="0" err="1" smtClean="0"/>
              <a:t>kahoot</a:t>
            </a:r>
            <a:r>
              <a:rPr lang="en-GB" sz="3200" dirty="0" smtClean="0"/>
              <a:t> on your browser and we will tell you the code</a:t>
            </a:r>
            <a:endParaRPr lang="en-GB" sz="3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241776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165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0</TotalTime>
  <Words>297</Words>
  <Application>Microsoft Office PowerPoint</Application>
  <PresentationFormat>Widescreen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Trebuchet MS</vt:lpstr>
      <vt:lpstr>Tw Cen MT</vt:lpstr>
      <vt:lpstr>Wingdings</vt:lpstr>
      <vt:lpstr>Circuit</vt:lpstr>
      <vt:lpstr>Digital ethical use </vt:lpstr>
      <vt:lpstr>Key principles of digital ethics </vt:lpstr>
      <vt:lpstr>What is digital ethical use </vt:lpstr>
      <vt:lpstr>Common Ethical Issues Online</vt:lpstr>
      <vt:lpstr>How to Use Technology Ethically</vt:lpstr>
      <vt:lpstr>Why Digital Ethics Matters</vt:lpstr>
      <vt:lpstr>The Future of Digital Ethics</vt:lpstr>
      <vt:lpstr>Here we have made a quiz about our project. you should open your kahoot on your browser and we will tell you the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2025-10-28T18:28:32Z</dcterms:created>
  <dcterms:modified xsi:type="dcterms:W3CDTF">2025-10-29T17:55:50Z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