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A4D7E1-48ED-4986-A37D-D95FA8C64ED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7EFD885-A6B2-47FC-8E10-6C2CC25FCA70}">
      <dgm:prSet/>
      <dgm:spPr/>
      <dgm:t>
        <a:bodyPr/>
        <a:lstStyle/>
        <a:p>
          <a:r>
            <a:rPr lang="en-US" dirty="0"/>
            <a:t>tree planting</a:t>
          </a:r>
          <a:endParaRPr lang="el-GR" dirty="0"/>
        </a:p>
      </dgm:t>
    </dgm:pt>
    <dgm:pt modelId="{24D36FC3-D316-4659-BE3A-DCCB94A893C2}" type="parTrans" cxnId="{CCCBC8D6-F677-4DD8-9275-4E48382D9E2D}">
      <dgm:prSet/>
      <dgm:spPr/>
      <dgm:t>
        <a:bodyPr/>
        <a:lstStyle/>
        <a:p>
          <a:endParaRPr lang="el-GR"/>
        </a:p>
      </dgm:t>
    </dgm:pt>
    <dgm:pt modelId="{82FF5D5F-BA04-46E2-8630-9EFD89DB6E77}" type="sibTrans" cxnId="{CCCBC8D6-F677-4DD8-9275-4E48382D9E2D}">
      <dgm:prSet/>
      <dgm:spPr/>
      <dgm:t>
        <a:bodyPr/>
        <a:lstStyle/>
        <a:p>
          <a:endParaRPr lang="el-GR"/>
        </a:p>
      </dgm:t>
    </dgm:pt>
    <dgm:pt modelId="{6913FDFB-5F82-49C6-9D88-FD3DEC6BA803}">
      <dgm:prSet/>
      <dgm:spPr/>
      <dgm:t>
        <a:bodyPr/>
        <a:lstStyle/>
        <a:p>
          <a:r>
            <a:rPr lang="en-US"/>
            <a:t>planting herbs</a:t>
          </a:r>
          <a:endParaRPr lang="el-GR"/>
        </a:p>
      </dgm:t>
    </dgm:pt>
    <dgm:pt modelId="{151FC68E-B64C-4F3D-A549-75B6B602C6DF}" type="parTrans" cxnId="{B4DFDD93-843D-4DF6-BBC8-BBB726EAEA14}">
      <dgm:prSet/>
      <dgm:spPr/>
      <dgm:t>
        <a:bodyPr/>
        <a:lstStyle/>
        <a:p>
          <a:endParaRPr lang="el-GR"/>
        </a:p>
      </dgm:t>
    </dgm:pt>
    <dgm:pt modelId="{2DA4FB6D-3181-4EA3-8F95-84AF07BBA06E}" type="sibTrans" cxnId="{B4DFDD93-843D-4DF6-BBC8-BBB726EAEA14}">
      <dgm:prSet/>
      <dgm:spPr/>
      <dgm:t>
        <a:bodyPr/>
        <a:lstStyle/>
        <a:p>
          <a:endParaRPr lang="el-GR"/>
        </a:p>
      </dgm:t>
    </dgm:pt>
    <dgm:pt modelId="{1614E2AB-1BF8-4E41-97E9-12546311C363}">
      <dgm:prSet/>
      <dgm:spPr/>
      <dgm:t>
        <a:bodyPr/>
        <a:lstStyle/>
        <a:p>
          <a:r>
            <a:rPr lang="en-US"/>
            <a:t>water saving</a:t>
          </a:r>
          <a:endParaRPr lang="el-GR"/>
        </a:p>
      </dgm:t>
    </dgm:pt>
    <dgm:pt modelId="{A1ECCD6F-96FD-4777-B894-74E8458623C1}" type="parTrans" cxnId="{5B9F045B-7A4B-4587-A0C9-E5F8DE115ADA}">
      <dgm:prSet/>
      <dgm:spPr/>
      <dgm:t>
        <a:bodyPr/>
        <a:lstStyle/>
        <a:p>
          <a:endParaRPr lang="el-GR"/>
        </a:p>
      </dgm:t>
    </dgm:pt>
    <dgm:pt modelId="{7A4EF633-AB48-4EA8-9875-F67BDF6D3EB6}" type="sibTrans" cxnId="{5B9F045B-7A4B-4587-A0C9-E5F8DE115ADA}">
      <dgm:prSet/>
      <dgm:spPr/>
      <dgm:t>
        <a:bodyPr/>
        <a:lstStyle/>
        <a:p>
          <a:endParaRPr lang="el-GR"/>
        </a:p>
      </dgm:t>
    </dgm:pt>
    <dgm:pt modelId="{4E1C39C8-3F2E-4015-B656-A4EB2912ABB4}">
      <dgm:prSet/>
      <dgm:spPr/>
      <dgm:t>
        <a:bodyPr/>
        <a:lstStyle/>
        <a:p>
          <a:r>
            <a:rPr lang="en-US"/>
            <a:t>recycling of materials</a:t>
          </a:r>
          <a:endParaRPr lang="el-GR"/>
        </a:p>
      </dgm:t>
    </dgm:pt>
    <dgm:pt modelId="{0E89C9B1-CC41-4D31-9303-A6E3D585C826}" type="parTrans" cxnId="{09ADAA97-382B-49EC-8817-6AE888BD3CBC}">
      <dgm:prSet/>
      <dgm:spPr/>
      <dgm:t>
        <a:bodyPr/>
        <a:lstStyle/>
        <a:p>
          <a:endParaRPr lang="el-GR"/>
        </a:p>
      </dgm:t>
    </dgm:pt>
    <dgm:pt modelId="{C96A85D6-8ECC-4C6E-A86F-098AB797B16E}" type="sibTrans" cxnId="{09ADAA97-382B-49EC-8817-6AE888BD3CBC}">
      <dgm:prSet/>
      <dgm:spPr/>
      <dgm:t>
        <a:bodyPr/>
        <a:lstStyle/>
        <a:p>
          <a:endParaRPr lang="el-GR"/>
        </a:p>
      </dgm:t>
    </dgm:pt>
    <dgm:pt modelId="{F5EBCBB2-3067-4745-BFBC-7012690CAED4}">
      <dgm:prSet/>
      <dgm:spPr/>
      <dgm:t>
        <a:bodyPr/>
        <a:lstStyle/>
        <a:p>
          <a:r>
            <a:rPr lang="en-US"/>
            <a:t>growing vegetables</a:t>
          </a:r>
          <a:endParaRPr lang="el-GR"/>
        </a:p>
      </dgm:t>
    </dgm:pt>
    <dgm:pt modelId="{F7EF9888-5883-4AC8-9D98-9A8224007C7C}" type="parTrans" cxnId="{76ADF7EB-80C1-49AD-8D48-6F6E1446CB65}">
      <dgm:prSet/>
      <dgm:spPr/>
      <dgm:t>
        <a:bodyPr/>
        <a:lstStyle/>
        <a:p>
          <a:endParaRPr lang="el-GR"/>
        </a:p>
      </dgm:t>
    </dgm:pt>
    <dgm:pt modelId="{0F7B9660-FD3E-4C52-9509-EE9895B5AFBB}" type="sibTrans" cxnId="{76ADF7EB-80C1-49AD-8D48-6F6E1446CB65}">
      <dgm:prSet/>
      <dgm:spPr/>
      <dgm:t>
        <a:bodyPr/>
        <a:lstStyle/>
        <a:p>
          <a:endParaRPr lang="el-GR"/>
        </a:p>
      </dgm:t>
    </dgm:pt>
    <dgm:pt modelId="{62BFD6A3-1705-4C1D-8944-72E7FB95E5D9}" type="pres">
      <dgm:prSet presAssocID="{7BA4D7E1-48ED-4986-A37D-D95FA8C64ED0}" presName="linearFlow" presStyleCnt="0">
        <dgm:presLayoutVars>
          <dgm:dir/>
          <dgm:resizeHandles val="exact"/>
        </dgm:presLayoutVars>
      </dgm:prSet>
      <dgm:spPr/>
    </dgm:pt>
    <dgm:pt modelId="{EDC91044-D3C3-4FA5-947D-66DC4C50761F}" type="pres">
      <dgm:prSet presAssocID="{B7EFD885-A6B2-47FC-8E10-6C2CC25FCA70}" presName="composite" presStyleCnt="0"/>
      <dgm:spPr/>
    </dgm:pt>
    <dgm:pt modelId="{7AAB7D9F-6CAB-4486-AD62-79C275E8BADA}" type="pres">
      <dgm:prSet presAssocID="{B7EFD885-A6B2-47FC-8E10-6C2CC25FCA70}" presName="imgShp" presStyleLbl="fgImgPlace1" presStyleIdx="0" presStyleCnt="5"/>
      <dgm:spPr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89EFE739-B1D1-4977-ABB2-8F0CC58540CA}" type="pres">
      <dgm:prSet presAssocID="{B7EFD885-A6B2-47FC-8E10-6C2CC25FCA70}" presName="txShp" presStyleLbl="node1" presStyleIdx="0" presStyleCnt="5">
        <dgm:presLayoutVars>
          <dgm:bulletEnabled val="1"/>
        </dgm:presLayoutVars>
      </dgm:prSet>
      <dgm:spPr/>
    </dgm:pt>
    <dgm:pt modelId="{C3CC7F70-9AFA-4046-93E0-7634BB4B1628}" type="pres">
      <dgm:prSet presAssocID="{82FF5D5F-BA04-46E2-8630-9EFD89DB6E77}" presName="spacing" presStyleCnt="0"/>
      <dgm:spPr/>
    </dgm:pt>
    <dgm:pt modelId="{7F07198F-EC64-47DB-90FE-91B3534CAF37}" type="pres">
      <dgm:prSet presAssocID="{6913FDFB-5F82-49C6-9D88-FD3DEC6BA803}" presName="composite" presStyleCnt="0"/>
      <dgm:spPr/>
    </dgm:pt>
    <dgm:pt modelId="{41F409D2-81D2-4B19-8909-BFEE4203DEB1}" type="pres">
      <dgm:prSet presAssocID="{6913FDFB-5F82-49C6-9D88-FD3DEC6BA803}" presName="imgShp" presStyleLbl="fgImgPlace1" presStyleIdx="1" presStyleCnt="5"/>
      <dgm:spPr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DBBD3807-568D-4577-8C6D-2B451AFD1414}" type="pres">
      <dgm:prSet presAssocID="{6913FDFB-5F82-49C6-9D88-FD3DEC6BA803}" presName="txShp" presStyleLbl="node1" presStyleIdx="1" presStyleCnt="5">
        <dgm:presLayoutVars>
          <dgm:bulletEnabled val="1"/>
        </dgm:presLayoutVars>
      </dgm:prSet>
      <dgm:spPr/>
    </dgm:pt>
    <dgm:pt modelId="{B8184E8D-EF3F-47B8-9AB1-9CB1F605DE21}" type="pres">
      <dgm:prSet presAssocID="{2DA4FB6D-3181-4EA3-8F95-84AF07BBA06E}" presName="spacing" presStyleCnt="0"/>
      <dgm:spPr/>
    </dgm:pt>
    <dgm:pt modelId="{E37BA993-254A-45C4-8C2A-83113E913C0D}" type="pres">
      <dgm:prSet presAssocID="{1614E2AB-1BF8-4E41-97E9-12546311C363}" presName="composite" presStyleCnt="0"/>
      <dgm:spPr/>
    </dgm:pt>
    <dgm:pt modelId="{46959DCE-EC3D-4916-91A8-E578A9451D24}" type="pres">
      <dgm:prSet presAssocID="{1614E2AB-1BF8-4E41-97E9-12546311C363}" presName="imgShp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8C73032D-FF5C-4273-8CED-212ED83C26F1}" type="pres">
      <dgm:prSet presAssocID="{1614E2AB-1BF8-4E41-97E9-12546311C363}" presName="txShp" presStyleLbl="node1" presStyleIdx="2" presStyleCnt="5">
        <dgm:presLayoutVars>
          <dgm:bulletEnabled val="1"/>
        </dgm:presLayoutVars>
      </dgm:prSet>
      <dgm:spPr/>
    </dgm:pt>
    <dgm:pt modelId="{95063F2A-67A1-49F8-9728-1516A3659335}" type="pres">
      <dgm:prSet presAssocID="{7A4EF633-AB48-4EA8-9875-F67BDF6D3EB6}" presName="spacing" presStyleCnt="0"/>
      <dgm:spPr/>
    </dgm:pt>
    <dgm:pt modelId="{1BD35A0D-69BC-4223-A098-61BFB2417713}" type="pres">
      <dgm:prSet presAssocID="{4E1C39C8-3F2E-4015-B656-A4EB2912ABB4}" presName="composite" presStyleCnt="0"/>
      <dgm:spPr/>
    </dgm:pt>
    <dgm:pt modelId="{2F744B28-83DD-42D9-980D-A50FF23AD8AA}" type="pres">
      <dgm:prSet presAssocID="{4E1C39C8-3F2E-4015-B656-A4EB2912ABB4}" presName="imgShp" presStyleLbl="fgImgPlace1" presStyleIdx="3" presStyleCnt="5"/>
      <dgm:spPr>
        <a:blipFill>
          <a:blip xmlns:r="http://schemas.openxmlformats.org/officeDocument/2006/relationships" r:embed="rId4"/>
          <a:srcRect/>
          <a:stretch>
            <a:fillRect l="-39000" r="-39000"/>
          </a:stretch>
        </a:blipFill>
      </dgm:spPr>
    </dgm:pt>
    <dgm:pt modelId="{648D9CAF-98A8-4439-9E3C-7A01B258A6A7}" type="pres">
      <dgm:prSet presAssocID="{4E1C39C8-3F2E-4015-B656-A4EB2912ABB4}" presName="txShp" presStyleLbl="node1" presStyleIdx="3" presStyleCnt="5">
        <dgm:presLayoutVars>
          <dgm:bulletEnabled val="1"/>
        </dgm:presLayoutVars>
      </dgm:prSet>
      <dgm:spPr/>
    </dgm:pt>
    <dgm:pt modelId="{D3EFB8EE-13D3-425C-BADF-4364013D2F21}" type="pres">
      <dgm:prSet presAssocID="{C96A85D6-8ECC-4C6E-A86F-098AB797B16E}" presName="spacing" presStyleCnt="0"/>
      <dgm:spPr/>
    </dgm:pt>
    <dgm:pt modelId="{D7E6E965-0B4D-40FE-854D-D4E604FFDD32}" type="pres">
      <dgm:prSet presAssocID="{F5EBCBB2-3067-4745-BFBC-7012690CAED4}" presName="composite" presStyleCnt="0"/>
      <dgm:spPr/>
    </dgm:pt>
    <dgm:pt modelId="{946EB1F3-6C20-488A-B226-864647732DD0}" type="pres">
      <dgm:prSet presAssocID="{F5EBCBB2-3067-4745-BFBC-7012690CAED4}" presName="imgShp" presStyleLbl="fgImgPlace1" presStyleIdx="4" presStyleCnt="5"/>
      <dgm:spPr>
        <a:blipFill>
          <a:blip xmlns:r="http://schemas.openxmlformats.org/officeDocument/2006/relationships" r:embed="rId5"/>
          <a:srcRect/>
          <a:stretch>
            <a:fillRect l="-39000" r="-39000"/>
          </a:stretch>
        </a:blipFill>
      </dgm:spPr>
    </dgm:pt>
    <dgm:pt modelId="{EB089539-3FC4-41CD-ADE3-E9B037DF9FD0}" type="pres">
      <dgm:prSet presAssocID="{F5EBCBB2-3067-4745-BFBC-7012690CAED4}" presName="txShp" presStyleLbl="node1" presStyleIdx="4" presStyleCnt="5">
        <dgm:presLayoutVars>
          <dgm:bulletEnabled val="1"/>
        </dgm:presLayoutVars>
      </dgm:prSet>
      <dgm:spPr/>
    </dgm:pt>
  </dgm:ptLst>
  <dgm:cxnLst>
    <dgm:cxn modelId="{95DF9F12-B634-40FC-8B02-5354CE3C8900}" type="presOf" srcId="{6913FDFB-5F82-49C6-9D88-FD3DEC6BA803}" destId="{DBBD3807-568D-4577-8C6D-2B451AFD1414}" srcOrd="0" destOrd="0" presId="urn:microsoft.com/office/officeart/2005/8/layout/vList3"/>
    <dgm:cxn modelId="{ED74A51C-0F80-4755-A96F-1FB23FBD8BCF}" type="presOf" srcId="{1614E2AB-1BF8-4E41-97E9-12546311C363}" destId="{8C73032D-FF5C-4273-8CED-212ED83C26F1}" srcOrd="0" destOrd="0" presId="urn:microsoft.com/office/officeart/2005/8/layout/vList3"/>
    <dgm:cxn modelId="{D51BF932-21B4-4149-8168-A26B3262A1B4}" type="presOf" srcId="{F5EBCBB2-3067-4745-BFBC-7012690CAED4}" destId="{EB089539-3FC4-41CD-ADE3-E9B037DF9FD0}" srcOrd="0" destOrd="0" presId="urn:microsoft.com/office/officeart/2005/8/layout/vList3"/>
    <dgm:cxn modelId="{5B9F045B-7A4B-4587-A0C9-E5F8DE115ADA}" srcId="{7BA4D7E1-48ED-4986-A37D-D95FA8C64ED0}" destId="{1614E2AB-1BF8-4E41-97E9-12546311C363}" srcOrd="2" destOrd="0" parTransId="{A1ECCD6F-96FD-4777-B894-74E8458623C1}" sibTransId="{7A4EF633-AB48-4EA8-9875-F67BDF6D3EB6}"/>
    <dgm:cxn modelId="{21B05D43-3C82-4B6F-95E7-9D1C5020783D}" type="presOf" srcId="{7BA4D7E1-48ED-4986-A37D-D95FA8C64ED0}" destId="{62BFD6A3-1705-4C1D-8944-72E7FB95E5D9}" srcOrd="0" destOrd="0" presId="urn:microsoft.com/office/officeart/2005/8/layout/vList3"/>
    <dgm:cxn modelId="{152BAF6D-54E7-4BDE-9AFA-D256D867254F}" type="presOf" srcId="{B7EFD885-A6B2-47FC-8E10-6C2CC25FCA70}" destId="{89EFE739-B1D1-4977-ABB2-8F0CC58540CA}" srcOrd="0" destOrd="0" presId="urn:microsoft.com/office/officeart/2005/8/layout/vList3"/>
    <dgm:cxn modelId="{B4DFDD93-843D-4DF6-BBC8-BBB726EAEA14}" srcId="{7BA4D7E1-48ED-4986-A37D-D95FA8C64ED0}" destId="{6913FDFB-5F82-49C6-9D88-FD3DEC6BA803}" srcOrd="1" destOrd="0" parTransId="{151FC68E-B64C-4F3D-A549-75B6B602C6DF}" sibTransId="{2DA4FB6D-3181-4EA3-8F95-84AF07BBA06E}"/>
    <dgm:cxn modelId="{09ADAA97-382B-49EC-8817-6AE888BD3CBC}" srcId="{7BA4D7E1-48ED-4986-A37D-D95FA8C64ED0}" destId="{4E1C39C8-3F2E-4015-B656-A4EB2912ABB4}" srcOrd="3" destOrd="0" parTransId="{0E89C9B1-CC41-4D31-9303-A6E3D585C826}" sibTransId="{C96A85D6-8ECC-4C6E-A86F-098AB797B16E}"/>
    <dgm:cxn modelId="{5E9B3FA0-392F-4C5F-BD24-BC667A3191B8}" type="presOf" srcId="{4E1C39C8-3F2E-4015-B656-A4EB2912ABB4}" destId="{648D9CAF-98A8-4439-9E3C-7A01B258A6A7}" srcOrd="0" destOrd="0" presId="urn:microsoft.com/office/officeart/2005/8/layout/vList3"/>
    <dgm:cxn modelId="{CCCBC8D6-F677-4DD8-9275-4E48382D9E2D}" srcId="{7BA4D7E1-48ED-4986-A37D-D95FA8C64ED0}" destId="{B7EFD885-A6B2-47FC-8E10-6C2CC25FCA70}" srcOrd="0" destOrd="0" parTransId="{24D36FC3-D316-4659-BE3A-DCCB94A893C2}" sibTransId="{82FF5D5F-BA04-46E2-8630-9EFD89DB6E77}"/>
    <dgm:cxn modelId="{76ADF7EB-80C1-49AD-8D48-6F6E1446CB65}" srcId="{7BA4D7E1-48ED-4986-A37D-D95FA8C64ED0}" destId="{F5EBCBB2-3067-4745-BFBC-7012690CAED4}" srcOrd="4" destOrd="0" parTransId="{F7EF9888-5883-4AC8-9D98-9A8224007C7C}" sibTransId="{0F7B9660-FD3E-4C52-9509-EE9895B5AFBB}"/>
    <dgm:cxn modelId="{0ABA9B99-B957-4E7D-880B-49554695E88B}" type="presParOf" srcId="{62BFD6A3-1705-4C1D-8944-72E7FB95E5D9}" destId="{EDC91044-D3C3-4FA5-947D-66DC4C50761F}" srcOrd="0" destOrd="0" presId="urn:microsoft.com/office/officeart/2005/8/layout/vList3"/>
    <dgm:cxn modelId="{7AD0FCA4-6F6F-40D6-B938-2BAE739BBABA}" type="presParOf" srcId="{EDC91044-D3C3-4FA5-947D-66DC4C50761F}" destId="{7AAB7D9F-6CAB-4486-AD62-79C275E8BADA}" srcOrd="0" destOrd="0" presId="urn:microsoft.com/office/officeart/2005/8/layout/vList3"/>
    <dgm:cxn modelId="{70FFDD13-FF7C-4028-AB06-7463A2E03C65}" type="presParOf" srcId="{EDC91044-D3C3-4FA5-947D-66DC4C50761F}" destId="{89EFE739-B1D1-4977-ABB2-8F0CC58540CA}" srcOrd="1" destOrd="0" presId="urn:microsoft.com/office/officeart/2005/8/layout/vList3"/>
    <dgm:cxn modelId="{F794DE9D-7C4C-4A51-8F82-E562EA5D6217}" type="presParOf" srcId="{62BFD6A3-1705-4C1D-8944-72E7FB95E5D9}" destId="{C3CC7F70-9AFA-4046-93E0-7634BB4B1628}" srcOrd="1" destOrd="0" presId="urn:microsoft.com/office/officeart/2005/8/layout/vList3"/>
    <dgm:cxn modelId="{CAC91312-61B9-4594-AEF8-32D2D785A058}" type="presParOf" srcId="{62BFD6A3-1705-4C1D-8944-72E7FB95E5D9}" destId="{7F07198F-EC64-47DB-90FE-91B3534CAF37}" srcOrd="2" destOrd="0" presId="urn:microsoft.com/office/officeart/2005/8/layout/vList3"/>
    <dgm:cxn modelId="{EA5E5FEE-612A-477B-A200-CE43FDDEB55C}" type="presParOf" srcId="{7F07198F-EC64-47DB-90FE-91B3534CAF37}" destId="{41F409D2-81D2-4B19-8909-BFEE4203DEB1}" srcOrd="0" destOrd="0" presId="urn:microsoft.com/office/officeart/2005/8/layout/vList3"/>
    <dgm:cxn modelId="{6D7AD25E-DD95-48B5-A826-D59224E8CAE0}" type="presParOf" srcId="{7F07198F-EC64-47DB-90FE-91B3534CAF37}" destId="{DBBD3807-568D-4577-8C6D-2B451AFD1414}" srcOrd="1" destOrd="0" presId="urn:microsoft.com/office/officeart/2005/8/layout/vList3"/>
    <dgm:cxn modelId="{46EB40A9-47AA-4392-B782-EDC8FBAC680E}" type="presParOf" srcId="{62BFD6A3-1705-4C1D-8944-72E7FB95E5D9}" destId="{B8184E8D-EF3F-47B8-9AB1-9CB1F605DE21}" srcOrd="3" destOrd="0" presId="urn:microsoft.com/office/officeart/2005/8/layout/vList3"/>
    <dgm:cxn modelId="{132E6AED-780C-4C7C-B97C-66AB3EFE0E7E}" type="presParOf" srcId="{62BFD6A3-1705-4C1D-8944-72E7FB95E5D9}" destId="{E37BA993-254A-45C4-8C2A-83113E913C0D}" srcOrd="4" destOrd="0" presId="urn:microsoft.com/office/officeart/2005/8/layout/vList3"/>
    <dgm:cxn modelId="{A309D6E2-6DDF-47DF-9F51-B4646F5E098F}" type="presParOf" srcId="{E37BA993-254A-45C4-8C2A-83113E913C0D}" destId="{46959DCE-EC3D-4916-91A8-E578A9451D24}" srcOrd="0" destOrd="0" presId="urn:microsoft.com/office/officeart/2005/8/layout/vList3"/>
    <dgm:cxn modelId="{AA1B25B3-B9CD-4F4C-813A-3DD36AE7506F}" type="presParOf" srcId="{E37BA993-254A-45C4-8C2A-83113E913C0D}" destId="{8C73032D-FF5C-4273-8CED-212ED83C26F1}" srcOrd="1" destOrd="0" presId="urn:microsoft.com/office/officeart/2005/8/layout/vList3"/>
    <dgm:cxn modelId="{7AD2F0F4-C83B-46FF-A508-CAA06A40E67B}" type="presParOf" srcId="{62BFD6A3-1705-4C1D-8944-72E7FB95E5D9}" destId="{95063F2A-67A1-49F8-9728-1516A3659335}" srcOrd="5" destOrd="0" presId="urn:microsoft.com/office/officeart/2005/8/layout/vList3"/>
    <dgm:cxn modelId="{68F63EA9-DB69-4236-B664-8F86B489FBCB}" type="presParOf" srcId="{62BFD6A3-1705-4C1D-8944-72E7FB95E5D9}" destId="{1BD35A0D-69BC-4223-A098-61BFB2417713}" srcOrd="6" destOrd="0" presId="urn:microsoft.com/office/officeart/2005/8/layout/vList3"/>
    <dgm:cxn modelId="{490DFB20-C0D9-491A-AA4D-0D04FE6E9F44}" type="presParOf" srcId="{1BD35A0D-69BC-4223-A098-61BFB2417713}" destId="{2F744B28-83DD-42D9-980D-A50FF23AD8AA}" srcOrd="0" destOrd="0" presId="urn:microsoft.com/office/officeart/2005/8/layout/vList3"/>
    <dgm:cxn modelId="{AB91AFA2-13E0-4553-A535-A46A0075DEBB}" type="presParOf" srcId="{1BD35A0D-69BC-4223-A098-61BFB2417713}" destId="{648D9CAF-98A8-4439-9E3C-7A01B258A6A7}" srcOrd="1" destOrd="0" presId="urn:microsoft.com/office/officeart/2005/8/layout/vList3"/>
    <dgm:cxn modelId="{A0DA12A4-A321-4023-93F9-9F48FCE810F9}" type="presParOf" srcId="{62BFD6A3-1705-4C1D-8944-72E7FB95E5D9}" destId="{D3EFB8EE-13D3-425C-BADF-4364013D2F21}" srcOrd="7" destOrd="0" presId="urn:microsoft.com/office/officeart/2005/8/layout/vList3"/>
    <dgm:cxn modelId="{6E26A9A8-41C2-4F1C-B73B-3E95171BC9E5}" type="presParOf" srcId="{62BFD6A3-1705-4C1D-8944-72E7FB95E5D9}" destId="{D7E6E965-0B4D-40FE-854D-D4E604FFDD32}" srcOrd="8" destOrd="0" presId="urn:microsoft.com/office/officeart/2005/8/layout/vList3"/>
    <dgm:cxn modelId="{5F44C437-4B7D-40ED-8440-63083D23824E}" type="presParOf" srcId="{D7E6E965-0B4D-40FE-854D-D4E604FFDD32}" destId="{946EB1F3-6C20-488A-B226-864647732DD0}" srcOrd="0" destOrd="0" presId="urn:microsoft.com/office/officeart/2005/8/layout/vList3"/>
    <dgm:cxn modelId="{31319853-71A0-42AB-A209-A55F5FE6E99B}" type="presParOf" srcId="{D7E6E965-0B4D-40FE-854D-D4E604FFDD32}" destId="{EB089539-3FC4-41CD-ADE3-E9B037DF9FD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FE739-B1D1-4977-ABB2-8F0CC58540CA}">
      <dsp:nvSpPr>
        <dsp:cNvPr id="0" name=""/>
        <dsp:cNvSpPr/>
      </dsp:nvSpPr>
      <dsp:spPr>
        <a:xfrm rot="10800000">
          <a:off x="1996686" y="1549"/>
          <a:ext cx="7402617" cy="528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04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tree planting</a:t>
          </a:r>
          <a:endParaRPr lang="el-GR" sz="2400" kern="1200" dirty="0"/>
        </a:p>
      </dsp:txBody>
      <dsp:txXfrm rot="10800000">
        <a:off x="2128803" y="1549"/>
        <a:ext cx="7270500" cy="528468"/>
      </dsp:txXfrm>
    </dsp:sp>
    <dsp:sp modelId="{7AAB7D9F-6CAB-4486-AD62-79C275E8BADA}">
      <dsp:nvSpPr>
        <dsp:cNvPr id="0" name=""/>
        <dsp:cNvSpPr/>
      </dsp:nvSpPr>
      <dsp:spPr>
        <a:xfrm>
          <a:off x="1732451" y="1549"/>
          <a:ext cx="528468" cy="52846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D3807-568D-4577-8C6D-2B451AFD1414}">
      <dsp:nvSpPr>
        <dsp:cNvPr id="0" name=""/>
        <dsp:cNvSpPr/>
      </dsp:nvSpPr>
      <dsp:spPr>
        <a:xfrm rot="10800000">
          <a:off x="1996686" y="662135"/>
          <a:ext cx="7402617" cy="528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04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planting herbs</a:t>
          </a:r>
          <a:endParaRPr lang="el-GR" sz="2400" kern="1200"/>
        </a:p>
      </dsp:txBody>
      <dsp:txXfrm rot="10800000">
        <a:off x="2128803" y="662135"/>
        <a:ext cx="7270500" cy="528468"/>
      </dsp:txXfrm>
    </dsp:sp>
    <dsp:sp modelId="{41F409D2-81D2-4B19-8909-BFEE4203DEB1}">
      <dsp:nvSpPr>
        <dsp:cNvPr id="0" name=""/>
        <dsp:cNvSpPr/>
      </dsp:nvSpPr>
      <dsp:spPr>
        <a:xfrm>
          <a:off x="1732451" y="662135"/>
          <a:ext cx="528468" cy="528468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3032D-FF5C-4273-8CED-212ED83C26F1}">
      <dsp:nvSpPr>
        <dsp:cNvPr id="0" name=""/>
        <dsp:cNvSpPr/>
      </dsp:nvSpPr>
      <dsp:spPr>
        <a:xfrm rot="10800000">
          <a:off x="1996686" y="1322720"/>
          <a:ext cx="7402617" cy="528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04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water saving</a:t>
          </a:r>
          <a:endParaRPr lang="el-GR" sz="2400" kern="1200"/>
        </a:p>
      </dsp:txBody>
      <dsp:txXfrm rot="10800000">
        <a:off x="2128803" y="1322720"/>
        <a:ext cx="7270500" cy="528468"/>
      </dsp:txXfrm>
    </dsp:sp>
    <dsp:sp modelId="{46959DCE-EC3D-4916-91A8-E578A9451D24}">
      <dsp:nvSpPr>
        <dsp:cNvPr id="0" name=""/>
        <dsp:cNvSpPr/>
      </dsp:nvSpPr>
      <dsp:spPr>
        <a:xfrm>
          <a:off x="1732451" y="1322720"/>
          <a:ext cx="528468" cy="528468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7000" r="-1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8D9CAF-98A8-4439-9E3C-7A01B258A6A7}">
      <dsp:nvSpPr>
        <dsp:cNvPr id="0" name=""/>
        <dsp:cNvSpPr/>
      </dsp:nvSpPr>
      <dsp:spPr>
        <a:xfrm rot="10800000">
          <a:off x="1996686" y="1983305"/>
          <a:ext cx="7402617" cy="528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04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recycling of materials</a:t>
          </a:r>
          <a:endParaRPr lang="el-GR" sz="2400" kern="1200"/>
        </a:p>
      </dsp:txBody>
      <dsp:txXfrm rot="10800000">
        <a:off x="2128803" y="1983305"/>
        <a:ext cx="7270500" cy="528468"/>
      </dsp:txXfrm>
    </dsp:sp>
    <dsp:sp modelId="{2F744B28-83DD-42D9-980D-A50FF23AD8AA}">
      <dsp:nvSpPr>
        <dsp:cNvPr id="0" name=""/>
        <dsp:cNvSpPr/>
      </dsp:nvSpPr>
      <dsp:spPr>
        <a:xfrm>
          <a:off x="1732451" y="1983305"/>
          <a:ext cx="528468" cy="528468"/>
        </a:xfrm>
        <a:prstGeom prst="ellipse">
          <a:avLst/>
        </a:prstGeom>
        <a:blipFill>
          <a:blip xmlns:r="http://schemas.openxmlformats.org/officeDocument/2006/relationships" r:embed="rId4"/>
          <a:srcRect/>
          <a:stretch>
            <a:fillRect l="-39000" r="-39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89539-3FC4-41CD-ADE3-E9B037DF9FD0}">
      <dsp:nvSpPr>
        <dsp:cNvPr id="0" name=""/>
        <dsp:cNvSpPr/>
      </dsp:nvSpPr>
      <dsp:spPr>
        <a:xfrm rot="10800000">
          <a:off x="1996686" y="2643890"/>
          <a:ext cx="7402617" cy="52846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040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growing vegetables</a:t>
          </a:r>
          <a:endParaRPr lang="el-GR" sz="2400" kern="1200"/>
        </a:p>
      </dsp:txBody>
      <dsp:txXfrm rot="10800000">
        <a:off x="2128803" y="2643890"/>
        <a:ext cx="7270500" cy="528468"/>
      </dsp:txXfrm>
    </dsp:sp>
    <dsp:sp modelId="{946EB1F3-6C20-488A-B226-864647732DD0}">
      <dsp:nvSpPr>
        <dsp:cNvPr id="0" name=""/>
        <dsp:cNvSpPr/>
      </dsp:nvSpPr>
      <dsp:spPr>
        <a:xfrm>
          <a:off x="1732451" y="2643890"/>
          <a:ext cx="528468" cy="528468"/>
        </a:xfrm>
        <a:prstGeom prst="ellipse">
          <a:avLst/>
        </a:prstGeom>
        <a:blipFill>
          <a:blip xmlns:r="http://schemas.openxmlformats.org/officeDocument/2006/relationships" r:embed="rId5"/>
          <a:srcRect/>
          <a:stretch>
            <a:fillRect l="-39000" r="-39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276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026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11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7537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9614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2966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353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870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5187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7161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559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109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852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6597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5790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268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969CB-E3BD-43E8-9611-BA28ADDCC0FB}" type="datetimeFigureOut">
              <a:rPr lang="el-GR" smtClean="0"/>
              <a:t>24/9/2025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197D695-B9C8-47FB-9708-6FEDBB8071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749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20D8098-F9A4-E777-4AC0-8A0742114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7536" y="3756361"/>
            <a:ext cx="8915399" cy="2262781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n-US" dirty="0"/>
              <a:t>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Acces4All :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Transforming Education through Digital Inclusion</a:t>
            </a:r>
            <a:r>
              <a:rPr lang="el-G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9683CB0-58ED-B96A-798C-05A8B227B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99" y="127821"/>
            <a:ext cx="3351428" cy="327526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0647ECC-600D-4499-D4C7-B63983412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358" y="127821"/>
            <a:ext cx="2857609" cy="327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16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DE202D03-8652-9926-04A1-20CA9513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08" y="845573"/>
            <a:ext cx="3134292" cy="555030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B5D13EF6-A037-31AD-7588-39324A5C9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2"/>
          <a:stretch>
            <a:fillRect/>
          </a:stretch>
        </p:blipFill>
        <p:spPr>
          <a:xfrm>
            <a:off x="5225079" y="924233"/>
            <a:ext cx="6701452" cy="46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F253831-6DAC-1DCF-2870-AF269C31F42F}"/>
              </a:ext>
            </a:extLst>
          </p:cNvPr>
          <p:cNvSpPr/>
          <p:nvPr/>
        </p:nvSpPr>
        <p:spPr>
          <a:xfrm>
            <a:off x="2129348" y="233967"/>
            <a:ext cx="69894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Growing vegetables</a:t>
            </a:r>
            <a:endParaRPr lang="el-GR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FD94183E-C3BA-8AB3-21D6-DDDF2A0FDEC2}"/>
              </a:ext>
            </a:extLst>
          </p:cNvPr>
          <p:cNvSpPr/>
          <p:nvPr/>
        </p:nvSpPr>
        <p:spPr>
          <a:xfrm>
            <a:off x="418378" y="1643438"/>
            <a:ext cx="1157697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At our school we developed an action by growing vegetables in our school yard. Tomatoes, onions and other vegetables were planted and we watched them grow.</a:t>
            </a:r>
            <a:endParaRPr lang="el-G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20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A1E4D4-6F82-5386-ED83-055D5309B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283" y="717755"/>
            <a:ext cx="10115957" cy="571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0961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CA4737-36A9-5C38-39FB-EC6F97F3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00" y="550606"/>
            <a:ext cx="10194310" cy="5756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66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77B4069-B7D6-9137-B611-AA4E67054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85" y="403121"/>
            <a:ext cx="3545165" cy="627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B54A540-D649-68EA-3DB8-C7A6C943D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27" y="403121"/>
            <a:ext cx="3503522" cy="6204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908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07DB2558-4FCC-77D4-FD4E-62AE856E9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42" y="599767"/>
            <a:ext cx="10333598" cy="5835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580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C31015C-8299-1333-8B5A-2F083FAB9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42" y="216309"/>
            <a:ext cx="3628451" cy="642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330398-3133-8672-6862-7E4DA9A6D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97" y="216309"/>
            <a:ext cx="3589583" cy="6356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6782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57652A9-C383-EB27-9E42-0A2FAFE51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445" y="294967"/>
            <a:ext cx="3639555" cy="644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CE0929C-D373-B015-8E36-019022510BB0}"/>
              </a:ext>
            </a:extLst>
          </p:cNvPr>
          <p:cNvSpPr/>
          <p:nvPr/>
        </p:nvSpPr>
        <p:spPr>
          <a:xfrm>
            <a:off x="7033552" y="978332"/>
            <a:ext cx="355741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until we finally enjoyed the fruits of our labors...</a:t>
            </a:r>
            <a:endParaRPr lang="el-G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010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D2DC5DC3-A75A-B114-34E8-383E9740C759}"/>
              </a:ext>
            </a:extLst>
          </p:cNvPr>
          <p:cNvSpPr/>
          <p:nvPr/>
        </p:nvSpPr>
        <p:spPr>
          <a:xfrm>
            <a:off x="1415846" y="219047"/>
            <a:ext cx="103140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Dear partners, we look forward to welcoming and hosting you in the land of mythology, Greece.</a:t>
            </a:r>
            <a:endParaRPr lang="el-G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D92A721-2CB5-893F-FF53-C8BF26C5B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10" y="3546876"/>
            <a:ext cx="4833950" cy="322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DBB85F3B-940D-8525-B598-BF51599A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49" y="3502630"/>
            <a:ext cx="5886443" cy="3311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67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CA3CE8-C028-BF03-F9C0-59E258A6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5580046"/>
          </a:xfrm>
        </p:spPr>
        <p:txBody>
          <a:bodyPr>
            <a:noAutofit/>
          </a:bodyPr>
          <a:lstStyle/>
          <a:p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successful environmental education projects</a:t>
            </a:r>
            <a:r>
              <a:rPr lang="el-G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2</a:t>
            </a:r>
            <a:r>
              <a:rPr lang="en-US" sz="48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Secondary school of Perama.</a:t>
            </a: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"Green" educational content creation workshop</a:t>
            </a:r>
            <a:r>
              <a:rPr lang="el-GR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0488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Διάγραμμα 1">
            <a:extLst>
              <a:ext uri="{FF2B5EF4-FFF2-40B4-BE49-F238E27FC236}">
                <a16:creationId xmlns:a16="http://schemas.microsoft.com/office/drawing/2014/main" id="{D2D9CB0B-58E4-120A-024A-D85445CD7B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5548959"/>
              </p:ext>
            </p:extLst>
          </p:nvPr>
        </p:nvGraphicFramePr>
        <p:xfrm>
          <a:off x="676787" y="2676285"/>
          <a:ext cx="11131755" cy="317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C94E0EB-2727-FF9F-91A2-C151F369CF4C}"/>
              </a:ext>
            </a:extLst>
          </p:cNvPr>
          <p:cNvSpPr/>
          <p:nvPr/>
        </p:nvSpPr>
        <p:spPr>
          <a:xfrm>
            <a:off x="1396181" y="198664"/>
            <a:ext cx="105106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</a:rPr>
              <a:t>fields of application of environmental education at the 2nd secondary school of Perama</a:t>
            </a:r>
            <a:r>
              <a:rPr lang="el-GR" sz="36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urier New" panose="02070309020205020404" pitchFamily="49" charset="0"/>
              </a:rPr>
              <a:t>.</a:t>
            </a:r>
            <a:endParaRPr lang="el-GR" sz="3600" b="1" dirty="0">
              <a:ln w="6600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1183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668AB04-5C68-65F7-12AD-7786FCFE2134}"/>
              </a:ext>
            </a:extLst>
          </p:cNvPr>
          <p:cNvSpPr/>
          <p:nvPr/>
        </p:nvSpPr>
        <p:spPr>
          <a:xfrm>
            <a:off x="1575211" y="0"/>
            <a:ext cx="4520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Tree planting</a:t>
            </a:r>
            <a:endParaRPr lang="el-GR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1A434C8-6181-1F23-EF76-52BD58AD2C73}"/>
              </a:ext>
            </a:extLst>
          </p:cNvPr>
          <p:cNvSpPr/>
          <p:nvPr/>
        </p:nvSpPr>
        <p:spPr>
          <a:xfrm>
            <a:off x="1386348" y="1010800"/>
            <a:ext cx="1024262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/>
              </a:rPr>
              <a:t>Our school was completely lacking in greenery, resulting in high temperatures in the building, especially during the summer months.</a:t>
            </a:r>
            <a:endParaRPr lang="el-GR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76E81E5-169A-9A05-C45C-53EE502E7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88" y="2483265"/>
            <a:ext cx="6558509" cy="418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030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D712728-05FB-907A-EE43-B8F2C37B9E06}"/>
              </a:ext>
            </a:extLst>
          </p:cNvPr>
          <p:cNvSpPr/>
          <p:nvPr/>
        </p:nvSpPr>
        <p:spPr>
          <a:xfrm>
            <a:off x="1328320" y="194384"/>
            <a:ext cx="1070128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By planting several trees in the areas, we achieved, in addition to the aesthetic improvement, a drop in temperatures.</a:t>
            </a:r>
            <a:endParaRPr lang="el-GR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722E40D-EAAD-7C73-134A-407A2B4D7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16" y="1899887"/>
            <a:ext cx="8468852" cy="4763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799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610B953-31D2-27FB-6387-87AABA556146}"/>
              </a:ext>
            </a:extLst>
          </p:cNvPr>
          <p:cNvSpPr/>
          <p:nvPr/>
        </p:nvSpPr>
        <p:spPr>
          <a:xfrm>
            <a:off x="3101794" y="34539"/>
            <a:ext cx="4894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Planting herbs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FA5D0D42-5701-5FE1-3035-DD5427938FD0}"/>
              </a:ext>
            </a:extLst>
          </p:cNvPr>
          <p:cNvSpPr/>
          <p:nvPr/>
        </p:nvSpPr>
        <p:spPr>
          <a:xfrm>
            <a:off x="3421656" y="1182231"/>
            <a:ext cx="453688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By cultivating herbs, we learned about their exceptional properties for our health and their usefulness in nutrition.</a:t>
            </a:r>
            <a:endParaRPr lang="el-GR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F14308DD-2860-D07D-54DF-D34848676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5" y="1320365"/>
            <a:ext cx="3164931" cy="4217270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474325D4-6F90-7700-0DB3-16B47EE43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70" y="3877724"/>
            <a:ext cx="3810000" cy="285750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715DC9BB-52D3-7324-5CE1-ED63EFEAB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84" y="1658399"/>
            <a:ext cx="381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14C9FDA-BDCA-DA1A-52F1-D3ECF4AF5E44}"/>
              </a:ext>
            </a:extLst>
          </p:cNvPr>
          <p:cNvSpPr/>
          <p:nvPr/>
        </p:nvSpPr>
        <p:spPr>
          <a:xfrm>
            <a:off x="2086488" y="245890"/>
            <a:ext cx="4520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Water saving</a:t>
            </a:r>
            <a:endParaRPr lang="el-G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3548E2F-2553-300D-3CA0-0DF8F042CBF2}"/>
              </a:ext>
            </a:extLst>
          </p:cNvPr>
          <p:cNvSpPr/>
          <p:nvPr/>
        </p:nvSpPr>
        <p:spPr>
          <a:xfrm>
            <a:off x="1553495" y="1749240"/>
            <a:ext cx="10107562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 a previous project, we had the opportunity to build “smart watering” planters and pots. The material they were made of absorbed enough water that it gradually released to the plant over a long period of time, avoiding evaporation.</a:t>
            </a:r>
            <a:endParaRPr lang="el-GR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6141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E99AC492-6B39-94A5-18BA-0EF92FDFE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13" y="137651"/>
            <a:ext cx="6723300" cy="3029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5110505-33CF-CEB2-96CB-5F5CCDF61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9" y="1150373"/>
            <a:ext cx="4197065" cy="5589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CED3AB0B-B41A-9CA7-E3F0-D63842149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55" y="329134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5895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0E2A201-6F5A-7CFE-2B16-A4AEA7A8F76D}"/>
              </a:ext>
            </a:extLst>
          </p:cNvPr>
          <p:cNvSpPr/>
          <p:nvPr/>
        </p:nvSpPr>
        <p:spPr>
          <a:xfrm>
            <a:off x="2468307" y="184806"/>
            <a:ext cx="7629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Recycling of materials</a:t>
            </a:r>
            <a:endParaRPr lang="el-GR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3B0458C-76C8-995B-F07A-51D10E2D7D90}"/>
              </a:ext>
            </a:extLst>
          </p:cNvPr>
          <p:cNvSpPr/>
          <p:nvPr/>
        </p:nvSpPr>
        <p:spPr>
          <a:xfrm>
            <a:off x="1197361" y="1875052"/>
            <a:ext cx="10170904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made furniture from pallets, successfully recycling them, freeing the environment from unnecessary garbage. The result from an aesthetic point of view was excellent.</a:t>
            </a:r>
            <a:endParaRPr lang="el-GR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784370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325</TotalTime>
  <Words>265</Words>
  <Application>Microsoft Office PowerPoint</Application>
  <PresentationFormat>Ευρεία οθόνη</PresentationFormat>
  <Paragraphs>21</Paragraphs>
  <Slides>18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Courier New</vt:lpstr>
      <vt:lpstr>Wingdings 3</vt:lpstr>
      <vt:lpstr>Θρόισμα</vt:lpstr>
      <vt:lpstr>  Acces4All : «Transforming Education through Digital Inclusion» </vt:lpstr>
      <vt:lpstr>Sharing successful environmental education projects at 2nd Secondary school of Perama.  "Green" educational content creation workshop.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stelios karapiperis</dc:creator>
  <cp:lastModifiedBy>stelios karapiperis</cp:lastModifiedBy>
  <cp:revision>8</cp:revision>
  <dcterms:created xsi:type="dcterms:W3CDTF">2025-09-22T02:43:45Z</dcterms:created>
  <dcterms:modified xsi:type="dcterms:W3CDTF">2025-09-24T03:43:30Z</dcterms:modified>
</cp:coreProperties>
</file>