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0084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6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81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0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215500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633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150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6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62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415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4250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98780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kahoot.i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Supporting All Students in School and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Inclusive strategies for teachers and schools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19" y="2681056"/>
            <a:ext cx="1819923" cy="31533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 How Schools Can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Create an inclusive environment where every child feels safe and valued.</a:t>
            </a:r>
          </a:p>
          <a:p>
            <a:r>
              <a:rPr dirty="0"/>
              <a:t> Provide accessible materials (audio books, enlarged text, digital tools).</a:t>
            </a:r>
          </a:p>
          <a:p>
            <a:r>
              <a:rPr dirty="0"/>
              <a:t> Offer flexible learning paths and personalized goals.</a:t>
            </a:r>
          </a:p>
          <a:p>
            <a:r>
              <a:rPr dirty="0"/>
              <a:t> Encourage peer support and teamwork.</a:t>
            </a:r>
          </a:p>
          <a:p>
            <a:r>
              <a:rPr dirty="0"/>
              <a:t> Work closely with special educators, therapists, and parents.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6525" y="4055173"/>
            <a:ext cx="1814390" cy="28028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 How Teachers Can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Use differentiated instruction adapted to students’ abilities.</a:t>
            </a:r>
          </a:p>
          <a:p>
            <a:r>
              <a:rPr dirty="0"/>
              <a:t> Give extra time or alternative formats for tests.</a:t>
            </a:r>
          </a:p>
          <a:p>
            <a:r>
              <a:rPr dirty="0"/>
              <a:t> Focus on progress, not perfection – celebrate small successes.</a:t>
            </a:r>
          </a:p>
          <a:p>
            <a:r>
              <a:rPr dirty="0"/>
              <a:t> Use positive reinforcement instead of punishment.</a:t>
            </a:r>
          </a:p>
          <a:p>
            <a:r>
              <a:rPr dirty="0"/>
              <a:t> Encourage self-expression through art, storytelling, or technology.</a:t>
            </a:r>
          </a:p>
          <a:p>
            <a:r>
              <a:rPr dirty="0"/>
              <a:t> Maintain open communication with students and families.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341" y="621194"/>
            <a:ext cx="1622659" cy="2506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After a Child Fails a Test – Keep Learning Alive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Discuss what was difficult and turn mistakes into learning opportunities.</a:t>
            </a:r>
          </a:p>
          <a:p>
            <a:r>
              <a:rPr dirty="0"/>
              <a:t> Allow a retest or creative project on the same topic.</a:t>
            </a:r>
          </a:p>
          <a:p>
            <a:r>
              <a:rPr dirty="0"/>
              <a:t> Set small, achievable goals to build confidence.</a:t>
            </a:r>
          </a:p>
          <a:p>
            <a:r>
              <a:rPr dirty="0"/>
              <a:t> Emphasize that effort matters more than grades.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2331">
            <a:off x="6936225" y="1997477"/>
            <a:ext cx="1858493" cy="28709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Lets</a:t>
            </a:r>
            <a:r>
              <a:rPr lang="fr-FR" dirty="0"/>
              <a:t> </a:t>
            </a:r>
            <a:r>
              <a:rPr lang="fr-FR" dirty="0" err="1"/>
              <a:t>see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guys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learned</a:t>
            </a:r>
            <a:r>
              <a:rPr lang="fr-FR" dirty="0"/>
              <a:t>!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play</a:t>
            </a:r>
            <a:r>
              <a:rPr lang="fr-FR" dirty="0"/>
              <a:t> an interactive </a:t>
            </a:r>
            <a:r>
              <a:rPr lang="fr-FR" dirty="0" err="1"/>
              <a:t>kahoot</a:t>
            </a:r>
            <a:r>
              <a:rPr lang="fr-FR" dirty="0"/>
              <a:t> </a:t>
            </a:r>
            <a:r>
              <a:rPr lang="fr-FR" dirty="0" err="1"/>
              <a:t>checking</a:t>
            </a:r>
            <a:r>
              <a:rPr lang="fr-FR" dirty="0"/>
              <a:t> how </a:t>
            </a:r>
            <a:r>
              <a:rPr lang="fr-FR" dirty="0" err="1"/>
              <a:t>much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guys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paying</a:t>
            </a:r>
            <a:r>
              <a:rPr lang="fr-FR" dirty="0"/>
              <a:t> attention ;)</a:t>
            </a:r>
          </a:p>
          <a:p>
            <a:pPr marL="0" indent="0" algn="ctr">
              <a:buNone/>
            </a:pPr>
            <a:r>
              <a:rPr lang="fr-FR" dirty="0"/>
              <a:t>Join by going to </a:t>
            </a:r>
            <a:r>
              <a:rPr lang="fr-FR" dirty="0">
                <a:hlinkClick r:id="rId2"/>
              </a:rPr>
              <a:t>https://kahoot.it/</a:t>
            </a:r>
            <a:r>
              <a:rPr lang="fr-FR" dirty="0"/>
              <a:t> and put in the game pin the host will provide  </a:t>
            </a:r>
            <a:endParaRPr lang="pl-PL" dirty="0"/>
          </a:p>
          <a:p>
            <a:pPr marL="0" indent="0" algn="ctr">
              <a:buNone/>
            </a:pPr>
            <a:r>
              <a:rPr lang="fr-FR" dirty="0"/>
              <a:t>https://create.kahoot.it/share/inclusive-learning-erasmus-kahoot/6cfdf30b-22a4-4327-baa1-d44df15831e3</a:t>
            </a:r>
          </a:p>
        </p:txBody>
      </p:sp>
    </p:spTree>
    <p:extLst>
      <p:ext uri="{BB962C8B-B14F-4D97-AF65-F5344CB8AC3E}">
        <p14:creationId xmlns:p14="http://schemas.microsoft.com/office/powerpoint/2010/main" val="80672944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</TotalTime>
  <Words>246</Words>
  <Application>Microsoft Office PowerPoint</Application>
  <PresentationFormat>Pokaz na ekranie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Supporting All Students in School and Education</vt:lpstr>
      <vt:lpstr> How Schools Can Help</vt:lpstr>
      <vt:lpstr> How Teachers Can Help</vt:lpstr>
      <vt:lpstr>After a Child Fails a Test – Keep Learning Alive</vt:lpstr>
      <vt:lpstr>Lets see what you guys  learned!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All Students in School and Education</dc:title>
  <dc:subject/>
  <dc:creator>Iryna</dc:creator>
  <cp:keywords/>
  <dc:description>generated using python-pptx</dc:description>
  <cp:lastModifiedBy>Irena Pyłypak</cp:lastModifiedBy>
  <cp:revision>4</cp:revision>
  <dcterms:created xsi:type="dcterms:W3CDTF">2013-01-27T09:14:16Z</dcterms:created>
  <dcterms:modified xsi:type="dcterms:W3CDTF">2025-10-30T08:37:54Z</dcterms:modified>
  <cp:category/>
</cp:coreProperties>
</file>