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3" r:id="rId11"/>
    <p:sldId id="264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87" autoAdjust="0"/>
  </p:normalViewPr>
  <p:slideViewPr>
    <p:cSldViewPr>
      <p:cViewPr varScale="1">
        <p:scale>
          <a:sx n="76" d="100"/>
          <a:sy n="76" d="100"/>
        </p:scale>
        <p:origin x="164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352800"/>
          </a:xfrm>
        </p:spPr>
        <p:txBody>
          <a:bodyPr>
            <a:normAutofit/>
          </a:bodyPr>
          <a:lstStyle/>
          <a:p>
            <a:r>
              <a:rPr lang="en-US" dirty="0" err="1"/>
              <a:t>Nazmije</a:t>
            </a:r>
            <a:r>
              <a:rPr lang="en-US" dirty="0"/>
              <a:t> </a:t>
            </a:r>
            <a:r>
              <a:rPr lang="en-US" dirty="0" err="1"/>
              <a:t>zejneli</a:t>
            </a:r>
            <a:r>
              <a:rPr lang="en-US" dirty="0"/>
              <a:t>-team leader </a:t>
            </a:r>
          </a:p>
          <a:p>
            <a:r>
              <a:rPr lang="en-US" dirty="0" err="1"/>
              <a:t>Bujar</a:t>
            </a:r>
            <a:r>
              <a:rPr lang="en-US" dirty="0"/>
              <a:t> </a:t>
            </a:r>
            <a:r>
              <a:rPr lang="en-US" dirty="0" err="1"/>
              <a:t>ziberi</a:t>
            </a:r>
            <a:r>
              <a:rPr lang="en-US" dirty="0"/>
              <a:t>-</a:t>
            </a:r>
          </a:p>
          <a:p>
            <a:r>
              <a:rPr lang="en-US" smtClean="0"/>
              <a:t>19.05.2025</a:t>
            </a:r>
            <a:endParaRPr lang="en-US" dirty="0"/>
          </a:p>
          <a:p>
            <a:r>
              <a:rPr lang="en-US" dirty="0"/>
              <a:t>1 BORA ADEMI</a:t>
            </a:r>
          </a:p>
          <a:p>
            <a:r>
              <a:rPr lang="en-US" dirty="0"/>
              <a:t>2. VLORA REXHA</a:t>
            </a:r>
          </a:p>
          <a:p>
            <a:r>
              <a:rPr lang="en-US" dirty="0"/>
              <a:t>3.EDA MUAREMI</a:t>
            </a:r>
          </a:p>
          <a:p>
            <a:r>
              <a:rPr lang="en-US" dirty="0"/>
              <a:t>4. NORA  MAMUDI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752600"/>
          </a:xfrm>
        </p:spPr>
        <p:txBody>
          <a:bodyPr/>
          <a:lstStyle/>
          <a:p>
            <a:r>
              <a:rPr lang="en-US" b="1" dirty="0"/>
              <a:t>“What is an Inclusive Toolkit?”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648200"/>
            <a:ext cx="27432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6200"/>
            <a:ext cx="2895600" cy="2257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1061" y="1463291"/>
            <a:ext cx="3352800" cy="2209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52" y="3909647"/>
            <a:ext cx="33528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29" y="3833447"/>
            <a:ext cx="3357824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-14706600"/>
            <a:ext cx="9601200" cy="14322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952" y="1485900"/>
            <a:ext cx="3352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and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How did you feel when your voice and actions were limited?</a:t>
            </a:r>
          </a:p>
          <a:p>
            <a:r>
              <a:rPr lang="en-GB" dirty="0"/>
              <a:t>How did it feel when others made space you to participate?</a:t>
            </a:r>
          </a:p>
          <a:p>
            <a:r>
              <a:rPr lang="en-GB" dirty="0"/>
              <a:t>What surprised you about your experience today?</a:t>
            </a:r>
          </a:p>
        </p:txBody>
      </p:sp>
    </p:spTree>
    <p:extLst>
      <p:ext uri="{BB962C8B-B14F-4D97-AF65-F5344CB8AC3E}">
        <p14:creationId xmlns:p14="http://schemas.microsoft.com/office/powerpoint/2010/main" val="51896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"/>
            <a:ext cx="5943600" cy="570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0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jan Memedi">
            <a:hlinkClick r:id="" action="ppaction://media"/>
            <a:extLst>
              <a:ext uri="{FF2B5EF4-FFF2-40B4-BE49-F238E27FC236}">
                <a16:creationId xmlns:a16="http://schemas.microsoft.com/office/drawing/2014/main" id="{9E6D23A5-3CED-4F43-9C59-3524A7122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355" y="685800"/>
            <a:ext cx="8901289" cy="5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0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Purpose of the session</a:t>
            </a:r>
            <a:br>
              <a:rPr lang="en-US" dirty="0"/>
            </a:br>
            <a:r>
              <a:rPr lang="en-US" i="1" dirty="0"/>
              <a:t>“Today, we’ll explore inclusive tools and strategies that empower all learners.”</a:t>
            </a:r>
          </a:p>
          <a:p>
            <a:r>
              <a:rPr lang="en-US" i="1" dirty="0"/>
              <a:t>Students have diverse needs, abilities, learning styles, and backgrounds.</a:t>
            </a:r>
          </a:p>
          <a:p>
            <a:r>
              <a:rPr lang="en-US" i="1" dirty="0"/>
              <a:t>Inclusive tools help personalize learning so </a:t>
            </a:r>
            <a:r>
              <a:rPr lang="en-US" b="1" i="1" dirty="0"/>
              <a:t>all students can access and engage with content</a:t>
            </a:r>
            <a:r>
              <a:rPr lang="en-US" i="1" dirty="0"/>
              <a:t> effectively.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Inclusive Toolkit?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Definition: The Inclusive Toolkit is a collection of guidelines, tools, and resources that support the intentional creation of inclusive spaces, systems, and practices, ensuring equal access and opportunity for all individuals.</a:t>
            </a:r>
            <a:r>
              <a:rPr lang="en-US" i="1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Inclusive Toolkit?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Goal: The main goal is to </a:t>
            </a:r>
            <a:r>
              <a:rPr lang="en-US" b="1" dirty="0"/>
              <a:t>eliminate barriers</a:t>
            </a:r>
            <a:r>
              <a:rPr lang="en-US" dirty="0"/>
              <a:t> and promote </a:t>
            </a:r>
            <a:r>
              <a:rPr lang="en-US" b="1" dirty="0"/>
              <a:t>diversity, equity, and inclusion (DEI)</a:t>
            </a:r>
            <a:r>
              <a:rPr lang="en-US" dirty="0"/>
              <a:t> by:</a:t>
            </a:r>
          </a:p>
          <a:p>
            <a:r>
              <a:rPr lang="en-US" dirty="0"/>
              <a:t>Encouraging </a:t>
            </a:r>
            <a:r>
              <a:rPr lang="en-US" b="1" dirty="0"/>
              <a:t>empathy-driven design and decision-making</a:t>
            </a:r>
            <a:endParaRPr lang="en-US" dirty="0"/>
          </a:p>
          <a:p>
            <a:r>
              <a:rPr lang="en-US" dirty="0"/>
              <a:t>Addressing </a:t>
            </a:r>
            <a:r>
              <a:rPr lang="en-US" b="1" dirty="0"/>
              <a:t>bias, discrimination, and underrepresentation</a:t>
            </a:r>
            <a:endParaRPr lang="en-US" dirty="0"/>
          </a:p>
          <a:p>
            <a:r>
              <a:rPr lang="en-US" dirty="0"/>
              <a:t>Supporting </a:t>
            </a:r>
            <a:r>
              <a:rPr lang="en-US" b="1" dirty="0"/>
              <a:t>accessibility</a:t>
            </a:r>
            <a:r>
              <a:rPr lang="en-US" dirty="0"/>
              <a:t> for people with different abilities</a:t>
            </a:r>
          </a:p>
          <a:p>
            <a:r>
              <a:rPr lang="en-US" dirty="0"/>
              <a:t>Ensuring </a:t>
            </a:r>
            <a:r>
              <a:rPr lang="en-US" b="1" dirty="0"/>
              <a:t>cultural sensitivity</a:t>
            </a:r>
            <a:r>
              <a:rPr lang="en-US" dirty="0"/>
              <a:t> and </a:t>
            </a:r>
            <a:r>
              <a:rPr lang="en-US" b="1" dirty="0"/>
              <a:t>respect for all identities</a:t>
            </a:r>
            <a:endParaRPr lang="en-US" dirty="0"/>
          </a:p>
          <a:p>
            <a:r>
              <a:rPr lang="en-US" dirty="0"/>
              <a:t>Fostering </a:t>
            </a:r>
            <a:r>
              <a:rPr lang="en-US" b="1" dirty="0"/>
              <a:t>belonging and participation</a:t>
            </a:r>
            <a:r>
              <a:rPr lang="en-US" dirty="0"/>
              <a:t> across diverse groups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Assistive tools examples-natural reader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Screen readers </a:t>
            </a:r>
          </a:p>
          <a:p>
            <a:r>
              <a:rPr lang="en-GB" dirty="0"/>
              <a:t>Speech-to text tools</a:t>
            </a:r>
          </a:p>
          <a:p>
            <a:r>
              <a:rPr lang="en-GB" dirty="0"/>
              <a:t>Text-to-speech tools (read and write)</a:t>
            </a:r>
          </a:p>
          <a:p>
            <a:r>
              <a:rPr lang="en-GB" dirty="0"/>
              <a:t>Sign language</a:t>
            </a:r>
          </a:p>
          <a:p>
            <a:r>
              <a:rPr lang="en-GB" dirty="0"/>
              <a:t>Inclusive communications platforms (Microsoft teams/Zoom</a:t>
            </a:r>
          </a:p>
        </p:txBody>
      </p:sp>
    </p:spTree>
    <p:extLst>
      <p:ext uri="{BB962C8B-B14F-4D97-AF65-F5344CB8AC3E}">
        <p14:creationId xmlns:p14="http://schemas.microsoft.com/office/powerpoint/2010/main" val="244420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Inclusive strategies-</a:t>
            </a:r>
            <a:r>
              <a:rPr lang="en-GB" dirty="0" err="1"/>
              <a:t>UDL,visual</a:t>
            </a:r>
            <a:r>
              <a:rPr lang="en-GB" dirty="0"/>
              <a:t> aids, flexible grouping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In an inclusive classroom, </a:t>
            </a:r>
            <a:r>
              <a:rPr lang="en-GB" b="1" dirty="0"/>
              <a:t>flexible grouping can support learners</a:t>
            </a:r>
            <a:r>
              <a:rPr lang="en-GB" dirty="0"/>
              <a:t> by allowing them to work together in ways that maximize their strengths.</a:t>
            </a:r>
          </a:p>
          <a:p>
            <a:r>
              <a:rPr lang="en-GB" dirty="0"/>
              <a:t>The role of Universal Design for Learning (UDL) in inclusive education, focusing on accelerating learning for diverse students. UDL, rooted in inclusivity, offers a framework for removing educational barriers and promoting individualized learning.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85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contribution-What we added to the toolkit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We can </a:t>
            </a:r>
            <a:r>
              <a:rPr lang="en-GB" dirty="0" err="1"/>
              <a:t>conntribute</a:t>
            </a:r>
            <a:r>
              <a:rPr lang="en-GB" dirty="0"/>
              <a:t> and encourage them through difficult moments.</a:t>
            </a:r>
          </a:p>
          <a:p>
            <a:r>
              <a:rPr lang="en-GB" dirty="0"/>
              <a:t>develop policies and training for cross-cultural awareness</a:t>
            </a:r>
          </a:p>
          <a:p>
            <a:r>
              <a:rPr lang="en-GB" dirty="0"/>
              <a:t>encourage everyone to have a more inclusive attitude</a:t>
            </a:r>
          </a:p>
        </p:txBody>
      </p:sp>
    </p:spTree>
    <p:extLst>
      <p:ext uri="{BB962C8B-B14F-4D97-AF65-F5344CB8AC3E}">
        <p14:creationId xmlns:p14="http://schemas.microsoft.com/office/powerpoint/2010/main" val="49016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8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0" y="-1219200"/>
            <a:ext cx="15240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367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799</TotalTime>
  <Words>346</Words>
  <Application>Microsoft Office PowerPoint</Application>
  <PresentationFormat>On-screen Show (4:3)</PresentationFormat>
  <Paragraphs>40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Georgia</vt:lpstr>
      <vt:lpstr>Wingdings</vt:lpstr>
      <vt:lpstr>Wingdings 2</vt:lpstr>
      <vt:lpstr>Civic</vt:lpstr>
      <vt:lpstr>“What is an Inclusive Toolkit?”</vt:lpstr>
      <vt:lpstr>Introduction</vt:lpstr>
      <vt:lpstr>What is the Inclusive Toolkit?</vt:lpstr>
      <vt:lpstr>What is the Inclusive Toolkit?</vt:lpstr>
      <vt:lpstr>Assistive tools examples-natural reader</vt:lpstr>
      <vt:lpstr>Inclusive strategies-UDL,visual aids, flexible grouping</vt:lpstr>
      <vt:lpstr>Our contribution-What we added to the toolkit</vt:lpstr>
      <vt:lpstr>PowerPoint Presentation</vt:lpstr>
      <vt:lpstr>PowerPoint Presentation</vt:lpstr>
      <vt:lpstr>Practical scenario</vt:lpstr>
      <vt:lpstr>Impact and reflection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“What is an Inclusive Toolkit?”</dc:title>
  <dc:creator>User</dc:creator>
  <cp:lastModifiedBy>Asus Vivobook</cp:lastModifiedBy>
  <cp:revision>17</cp:revision>
  <dcterms:created xsi:type="dcterms:W3CDTF">2006-08-16T00:00:00Z</dcterms:created>
  <dcterms:modified xsi:type="dcterms:W3CDTF">2025-05-17T12:24:56Z</dcterms:modified>
</cp:coreProperties>
</file>